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950075" cy="92360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0" roundtripDataSignature="AMtx7midyHscaPAnOUXNd3G2XxSfM68vB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34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11699" cy="463408"/>
          </a:xfrm>
          <a:prstGeom prst="rect">
            <a:avLst/>
          </a:prstGeom>
          <a:noFill/>
          <a:ln>
            <a:noFill/>
          </a:ln>
        </p:spPr>
        <p:txBody>
          <a:bodyPr spcFirstLastPara="1" wrap="square" lIns="92475" tIns="46225" rIns="92475" bIns="4622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36768" y="0"/>
            <a:ext cx="3011699" cy="463408"/>
          </a:xfrm>
          <a:prstGeom prst="rect">
            <a:avLst/>
          </a:prstGeom>
          <a:noFill/>
          <a:ln>
            <a:noFill/>
          </a:ln>
        </p:spPr>
        <p:txBody>
          <a:bodyPr spcFirstLastPara="1" wrap="square" lIns="92475" tIns="46225" rIns="92475" bIns="4622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95008" y="4444861"/>
            <a:ext cx="5560060" cy="3636705"/>
          </a:xfrm>
          <a:prstGeom prst="rect">
            <a:avLst/>
          </a:prstGeom>
          <a:noFill/>
          <a:ln>
            <a:noFill/>
          </a:ln>
        </p:spPr>
        <p:txBody>
          <a:bodyPr spcFirstLastPara="1" wrap="square" lIns="92475" tIns="46225" rIns="92475" bIns="462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772669"/>
            <a:ext cx="3011699" cy="463407"/>
          </a:xfrm>
          <a:prstGeom prst="rect">
            <a:avLst/>
          </a:prstGeom>
          <a:noFill/>
          <a:ln>
            <a:noFill/>
          </a:ln>
        </p:spPr>
        <p:txBody>
          <a:bodyPr spcFirstLastPara="1" wrap="square" lIns="92475" tIns="46225" rIns="92475" bIns="4622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36768" y="8772669"/>
            <a:ext cx="3011699" cy="463407"/>
          </a:xfrm>
          <a:prstGeom prst="rect">
            <a:avLst/>
          </a:prstGeom>
          <a:noFill/>
          <a:ln>
            <a:noFill/>
          </a:ln>
        </p:spPr>
        <p:txBody>
          <a:bodyPr spcFirstLastPara="1" wrap="square" lIns="92475" tIns="46225" rIns="92475" bIns="462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96956" y="4459620"/>
            <a:ext cx="5580307" cy="4225826"/>
          </a:xfrm>
          <a:prstGeom prst="rect">
            <a:avLst/>
          </a:prstGeom>
          <a:noFill/>
          <a:ln>
            <a:noFill/>
          </a:ln>
        </p:spPr>
        <p:txBody>
          <a:bodyPr spcFirstLastPara="1" wrap="square" lIns="89825" tIns="44900" rIns="89825" bIns="44900" anchor="t" anchorCtr="0">
            <a:noAutofit/>
          </a:bodyPr>
          <a:lstStyle/>
          <a:p>
            <a:pPr marL="0" lvl="0" indent="0" algn="l" rtl="0">
              <a:lnSpc>
                <a:spcPct val="100000"/>
              </a:lnSpc>
              <a:spcBef>
                <a:spcPts val="0"/>
              </a:spcBef>
              <a:spcAft>
                <a:spcPts val="0"/>
              </a:spcAft>
              <a:buSzPts val="1400"/>
              <a:buNone/>
            </a:pPr>
            <a:endParaRPr/>
          </a:p>
        </p:txBody>
      </p:sp>
      <p:sp>
        <p:nvSpPr>
          <p:cNvPr id="84" name="Google Shape;84;p1:notes"/>
          <p:cNvSpPr>
            <a:spLocks noGrp="1" noRot="1" noChangeAspect="1"/>
          </p:cNvSpPr>
          <p:nvPr>
            <p:ph type="sldImg" idx="2"/>
          </p:nvPr>
        </p:nvSpPr>
        <p:spPr>
          <a:xfrm>
            <a:off x="354013" y="701675"/>
            <a:ext cx="6267450" cy="35258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a:spLocks noGrp="1" noRot="1" noChangeAspect="1"/>
          </p:cNvSpPr>
          <p:nvPr>
            <p:ph type="sldImg" idx="2"/>
          </p:nvPr>
        </p:nvSpPr>
        <p:spPr>
          <a:xfrm>
            <a:off x="354013" y="701675"/>
            <a:ext cx="6267450" cy="35258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p2:notes"/>
          <p:cNvSpPr txBox="1">
            <a:spLocks noGrp="1"/>
          </p:cNvSpPr>
          <p:nvPr>
            <p:ph type="body" idx="1"/>
          </p:nvPr>
        </p:nvSpPr>
        <p:spPr>
          <a:xfrm>
            <a:off x="696956" y="4459620"/>
            <a:ext cx="5580307" cy="4225826"/>
          </a:xfrm>
          <a:prstGeom prst="rect">
            <a:avLst/>
          </a:prstGeom>
          <a:noFill/>
          <a:ln>
            <a:noFill/>
          </a:ln>
        </p:spPr>
        <p:txBody>
          <a:bodyPr spcFirstLastPara="1" wrap="square" lIns="89825" tIns="44900" rIns="89825" bIns="44900" anchor="t" anchorCtr="0">
            <a:noAutofit/>
          </a:bodyPr>
          <a:lstStyle/>
          <a:p>
            <a:pPr marL="0" lvl="0" indent="0" algn="l" rtl="0">
              <a:lnSpc>
                <a:spcPct val="100000"/>
              </a:lnSpc>
              <a:spcBef>
                <a:spcPts val="0"/>
              </a:spcBef>
              <a:spcAft>
                <a:spcPts val="0"/>
              </a:spcAft>
              <a:buSzPts val="1400"/>
              <a:buNone/>
            </a:pPr>
            <a:endParaRPr/>
          </a:p>
        </p:txBody>
      </p:sp>
      <p:sp>
        <p:nvSpPr>
          <p:cNvPr id="92" name="Google Shape;92;p2:notes"/>
          <p:cNvSpPr txBox="1">
            <a:spLocks noGrp="1"/>
          </p:cNvSpPr>
          <p:nvPr>
            <p:ph type="sldNum" idx="12"/>
          </p:nvPr>
        </p:nvSpPr>
        <p:spPr>
          <a:xfrm>
            <a:off x="3950954" y="8919232"/>
            <a:ext cx="3021685" cy="469181"/>
          </a:xfrm>
          <a:prstGeom prst="rect">
            <a:avLst/>
          </a:prstGeom>
          <a:noFill/>
          <a:ln>
            <a:noFill/>
          </a:ln>
        </p:spPr>
        <p:txBody>
          <a:bodyPr spcFirstLastPara="1" wrap="square" lIns="89825" tIns="44900" rIns="89825" bIns="44900" anchor="b" anchorCtr="0">
            <a:noAutofit/>
          </a:bodyPr>
          <a:lstStyle/>
          <a:p>
            <a:pPr marL="0" lvl="0" indent="0" algn="r" rtl="0">
              <a:lnSpc>
                <a:spcPct val="100000"/>
              </a:lnSpc>
              <a:spcBef>
                <a:spcPts val="0"/>
              </a:spcBef>
              <a:spcAft>
                <a:spcPts val="0"/>
              </a:spcAft>
              <a:buSzPts val="1400"/>
              <a:buNone/>
            </a:pPr>
            <a:fld id="{00000000-1234-1234-1234-123412341234}" type="slidenum">
              <a:rPr lang="en-US" sz="1400">
                <a:solidFill>
                  <a:srgbClr val="000000"/>
                </a:solidFill>
                <a:latin typeface="Arial"/>
                <a:ea typeface="Arial"/>
                <a:cs typeface="Arial"/>
                <a:sym typeface="Arial"/>
              </a:rPr>
              <a:t>2</a:t>
            </a:fld>
            <a:endParaRPr sz="1400">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96956" y="4459620"/>
            <a:ext cx="5580307" cy="4225826"/>
          </a:xfrm>
          <a:prstGeom prst="rect">
            <a:avLst/>
          </a:prstGeom>
          <a:noFill/>
          <a:ln>
            <a:noFill/>
          </a:ln>
        </p:spPr>
        <p:txBody>
          <a:bodyPr spcFirstLastPara="1" wrap="square" lIns="89825" tIns="44900" rIns="89825" bIns="44900" anchor="t" anchorCtr="0">
            <a:noAutofit/>
          </a:bodyPr>
          <a:lstStyle/>
          <a:p>
            <a:pPr marL="0" lvl="0" indent="0" algn="l" rtl="0">
              <a:lnSpc>
                <a:spcPct val="100000"/>
              </a:lnSpc>
              <a:spcBef>
                <a:spcPts val="0"/>
              </a:spcBef>
              <a:spcAft>
                <a:spcPts val="0"/>
              </a:spcAft>
              <a:buSzPts val="1400"/>
              <a:buNone/>
            </a:pPr>
            <a:endParaRPr/>
          </a:p>
        </p:txBody>
      </p:sp>
      <p:sp>
        <p:nvSpPr>
          <p:cNvPr id="99" name="Google Shape;99;p3:notes"/>
          <p:cNvSpPr>
            <a:spLocks noGrp="1" noRot="1" noChangeAspect="1"/>
          </p:cNvSpPr>
          <p:nvPr>
            <p:ph type="sldImg" idx="2"/>
          </p:nvPr>
        </p:nvSpPr>
        <p:spPr>
          <a:xfrm>
            <a:off x="354013" y="701675"/>
            <a:ext cx="6267450" cy="35258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a:spLocks noGrp="1" noRot="1" noChangeAspect="1"/>
          </p:cNvSpPr>
          <p:nvPr>
            <p:ph type="sldImg" idx="2"/>
          </p:nvPr>
        </p:nvSpPr>
        <p:spPr>
          <a:xfrm>
            <a:off x="354013" y="701675"/>
            <a:ext cx="6267450" cy="35258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p4:notes"/>
          <p:cNvSpPr txBox="1">
            <a:spLocks noGrp="1"/>
          </p:cNvSpPr>
          <p:nvPr>
            <p:ph type="body" idx="1"/>
          </p:nvPr>
        </p:nvSpPr>
        <p:spPr>
          <a:xfrm>
            <a:off x="696956" y="4459620"/>
            <a:ext cx="5580307" cy="4225826"/>
          </a:xfrm>
          <a:prstGeom prst="rect">
            <a:avLst/>
          </a:prstGeom>
          <a:noFill/>
          <a:ln>
            <a:noFill/>
          </a:ln>
        </p:spPr>
        <p:txBody>
          <a:bodyPr spcFirstLastPara="1" wrap="square" lIns="89825" tIns="44900" rIns="89825" bIns="449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4:notes"/>
          <p:cNvSpPr txBox="1">
            <a:spLocks noGrp="1"/>
          </p:cNvSpPr>
          <p:nvPr>
            <p:ph type="sldNum" idx="12"/>
          </p:nvPr>
        </p:nvSpPr>
        <p:spPr>
          <a:xfrm>
            <a:off x="3950954" y="8919232"/>
            <a:ext cx="3021685" cy="469181"/>
          </a:xfrm>
          <a:prstGeom prst="rect">
            <a:avLst/>
          </a:prstGeom>
          <a:noFill/>
          <a:ln>
            <a:noFill/>
          </a:ln>
        </p:spPr>
        <p:txBody>
          <a:bodyPr spcFirstLastPara="1" wrap="square" lIns="89825" tIns="44900" rIns="89825" bIns="44900" anchor="b" anchorCtr="0">
            <a:noAutofit/>
          </a:bodyPr>
          <a:lstStyle/>
          <a:p>
            <a:pPr marL="0" lvl="0" indent="0" algn="r" rtl="0">
              <a:lnSpc>
                <a:spcPct val="100000"/>
              </a:lnSpc>
              <a:spcBef>
                <a:spcPts val="0"/>
              </a:spcBef>
              <a:spcAft>
                <a:spcPts val="0"/>
              </a:spcAft>
              <a:buSzPts val="1400"/>
              <a:buNone/>
            </a:pPr>
            <a:fld id="{00000000-1234-1234-1234-123412341234}" type="slidenum">
              <a:rPr lang="en-US" sz="1400">
                <a:solidFill>
                  <a:srgbClr val="000000"/>
                </a:solidFill>
                <a:latin typeface="Arial"/>
                <a:ea typeface="Arial"/>
                <a:cs typeface="Arial"/>
                <a:sym typeface="Arial"/>
              </a:rPr>
              <a:t>4</a:t>
            </a:fld>
            <a:endParaRPr sz="140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96956" y="4459620"/>
            <a:ext cx="5580307" cy="4225826"/>
          </a:xfrm>
          <a:prstGeom prst="rect">
            <a:avLst/>
          </a:prstGeom>
          <a:noFill/>
          <a:ln>
            <a:noFill/>
          </a:ln>
        </p:spPr>
        <p:txBody>
          <a:bodyPr spcFirstLastPara="1" wrap="square" lIns="89825" tIns="44900" rIns="89825" bIns="44900" anchor="t" anchorCtr="0">
            <a:noAutofit/>
          </a:bodyPr>
          <a:lstStyle/>
          <a:p>
            <a:pPr marL="0" lvl="0" indent="0" algn="l" rtl="0">
              <a:lnSpc>
                <a:spcPct val="100000"/>
              </a:lnSpc>
              <a:spcBef>
                <a:spcPts val="0"/>
              </a:spcBef>
              <a:spcAft>
                <a:spcPts val="0"/>
              </a:spcAft>
              <a:buSzPts val="1400"/>
              <a:buNone/>
            </a:pPr>
            <a:endParaRPr/>
          </a:p>
        </p:txBody>
      </p:sp>
      <p:sp>
        <p:nvSpPr>
          <p:cNvPr id="113" name="Google Shape;113;p5:notes"/>
          <p:cNvSpPr>
            <a:spLocks noGrp="1" noRot="1" noChangeAspect="1"/>
          </p:cNvSpPr>
          <p:nvPr>
            <p:ph type="sldImg" idx="2"/>
          </p:nvPr>
        </p:nvSpPr>
        <p:spPr>
          <a:xfrm>
            <a:off x="354013" y="701675"/>
            <a:ext cx="6267450" cy="35258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txBox="1">
            <a:spLocks noGrp="1"/>
          </p:cNvSpPr>
          <p:nvPr>
            <p:ph type="body" idx="1"/>
          </p:nvPr>
        </p:nvSpPr>
        <p:spPr>
          <a:xfrm>
            <a:off x="696956" y="4459620"/>
            <a:ext cx="5580307" cy="4225826"/>
          </a:xfrm>
          <a:prstGeom prst="rect">
            <a:avLst/>
          </a:prstGeom>
          <a:noFill/>
          <a:ln>
            <a:noFill/>
          </a:ln>
        </p:spPr>
        <p:txBody>
          <a:bodyPr spcFirstLastPara="1" wrap="square" lIns="89825" tIns="44900" rIns="89825" bIns="44900" anchor="t" anchorCtr="0">
            <a:noAutofit/>
          </a:bodyPr>
          <a:lstStyle/>
          <a:p>
            <a:pPr marL="0" lvl="0" indent="0" algn="l" rtl="0">
              <a:lnSpc>
                <a:spcPct val="100000"/>
              </a:lnSpc>
              <a:spcBef>
                <a:spcPts val="0"/>
              </a:spcBef>
              <a:spcAft>
                <a:spcPts val="0"/>
              </a:spcAft>
              <a:buSzPts val="1400"/>
              <a:buNone/>
            </a:pPr>
            <a:endParaRPr/>
          </a:p>
        </p:txBody>
      </p:sp>
      <p:sp>
        <p:nvSpPr>
          <p:cNvPr id="119" name="Google Shape;119;p6:notes"/>
          <p:cNvSpPr>
            <a:spLocks noGrp="1" noRot="1" noChangeAspect="1"/>
          </p:cNvSpPr>
          <p:nvPr>
            <p:ph type="sldImg" idx="2"/>
          </p:nvPr>
        </p:nvSpPr>
        <p:spPr>
          <a:xfrm>
            <a:off x="354013" y="701675"/>
            <a:ext cx="6267450" cy="35258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7:notes"/>
          <p:cNvSpPr txBox="1">
            <a:spLocks noGrp="1"/>
          </p:cNvSpPr>
          <p:nvPr>
            <p:ph type="body" idx="1"/>
          </p:nvPr>
        </p:nvSpPr>
        <p:spPr>
          <a:xfrm>
            <a:off x="696956" y="4459620"/>
            <a:ext cx="5580307" cy="4225826"/>
          </a:xfrm>
          <a:prstGeom prst="rect">
            <a:avLst/>
          </a:prstGeom>
          <a:noFill/>
          <a:ln>
            <a:noFill/>
          </a:ln>
        </p:spPr>
        <p:txBody>
          <a:bodyPr spcFirstLastPara="1" wrap="square" lIns="89825" tIns="44900" rIns="89825" bIns="44900" anchor="t" anchorCtr="0">
            <a:noAutofit/>
          </a:bodyPr>
          <a:lstStyle/>
          <a:p>
            <a:pPr marL="457200" lvl="0" indent="-228600" algn="l" rtl="0">
              <a:lnSpc>
                <a:spcPct val="100000"/>
              </a:lnSpc>
              <a:spcBef>
                <a:spcPts val="0"/>
              </a:spcBef>
              <a:spcAft>
                <a:spcPts val="0"/>
              </a:spcAft>
              <a:buSzPts val="1400"/>
              <a:buNone/>
            </a:pPr>
            <a:endParaRPr/>
          </a:p>
        </p:txBody>
      </p:sp>
      <p:sp>
        <p:nvSpPr>
          <p:cNvPr id="125" name="Google Shape;125;p7:notes"/>
          <p:cNvSpPr>
            <a:spLocks noGrp="1" noRot="1" noChangeAspect="1"/>
          </p:cNvSpPr>
          <p:nvPr>
            <p:ph type="sldImg" idx="2"/>
          </p:nvPr>
        </p:nvSpPr>
        <p:spPr>
          <a:xfrm>
            <a:off x="354013" y="701675"/>
            <a:ext cx="6267450" cy="35258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8:notes"/>
          <p:cNvSpPr txBox="1">
            <a:spLocks noGrp="1"/>
          </p:cNvSpPr>
          <p:nvPr>
            <p:ph type="body" idx="1"/>
          </p:nvPr>
        </p:nvSpPr>
        <p:spPr>
          <a:xfrm>
            <a:off x="696956" y="4459620"/>
            <a:ext cx="5580307" cy="4225826"/>
          </a:xfrm>
          <a:prstGeom prst="rect">
            <a:avLst/>
          </a:prstGeom>
          <a:noFill/>
          <a:ln>
            <a:noFill/>
          </a:ln>
        </p:spPr>
        <p:txBody>
          <a:bodyPr spcFirstLastPara="1" wrap="square" lIns="89825" tIns="44900" rIns="89825" bIns="44900" anchor="t" anchorCtr="0">
            <a:noAutofit/>
          </a:bodyPr>
          <a:lstStyle/>
          <a:p>
            <a:pPr marL="0" lvl="0" indent="0" algn="l" rtl="0">
              <a:lnSpc>
                <a:spcPct val="100000"/>
              </a:lnSpc>
              <a:spcBef>
                <a:spcPts val="0"/>
              </a:spcBef>
              <a:spcAft>
                <a:spcPts val="0"/>
              </a:spcAft>
              <a:buSzPts val="1400"/>
              <a:buNone/>
            </a:pPr>
            <a:endParaRPr/>
          </a:p>
        </p:txBody>
      </p:sp>
      <p:sp>
        <p:nvSpPr>
          <p:cNvPr id="131" name="Google Shape;131;p8:notes"/>
          <p:cNvSpPr>
            <a:spLocks noGrp="1" noRot="1" noChangeAspect="1"/>
          </p:cNvSpPr>
          <p:nvPr>
            <p:ph type="sldImg" idx="2"/>
          </p:nvPr>
        </p:nvSpPr>
        <p:spPr>
          <a:xfrm>
            <a:off x="354013" y="701675"/>
            <a:ext cx="6267450" cy="35258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9:notes"/>
          <p:cNvSpPr>
            <a:spLocks noGrp="1" noRot="1" noChangeAspect="1"/>
          </p:cNvSpPr>
          <p:nvPr>
            <p:ph type="sldImg" idx="2"/>
          </p:nvPr>
        </p:nvSpPr>
        <p:spPr>
          <a:xfrm>
            <a:off x="354013" y="701675"/>
            <a:ext cx="6267450" cy="35258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9:notes"/>
          <p:cNvSpPr txBox="1">
            <a:spLocks noGrp="1"/>
          </p:cNvSpPr>
          <p:nvPr>
            <p:ph type="body" idx="1"/>
          </p:nvPr>
        </p:nvSpPr>
        <p:spPr>
          <a:xfrm>
            <a:off x="696956" y="4459620"/>
            <a:ext cx="5580307" cy="4225826"/>
          </a:xfrm>
          <a:prstGeom prst="rect">
            <a:avLst/>
          </a:prstGeom>
          <a:noFill/>
          <a:ln>
            <a:noFill/>
          </a:ln>
        </p:spPr>
        <p:txBody>
          <a:bodyPr spcFirstLastPara="1" wrap="square" lIns="89825" tIns="44900" rIns="89825" bIns="44900" anchor="t" anchorCtr="0">
            <a:noAutofit/>
          </a:bodyPr>
          <a:lstStyle/>
          <a:p>
            <a:pPr marL="0" lvl="0" indent="0" algn="l" rtl="0">
              <a:lnSpc>
                <a:spcPct val="100000"/>
              </a:lnSpc>
              <a:spcBef>
                <a:spcPts val="0"/>
              </a:spcBef>
              <a:spcAft>
                <a:spcPts val="0"/>
              </a:spcAft>
              <a:buSzPts val="1400"/>
              <a:buNone/>
            </a:pPr>
            <a:endParaRPr/>
          </a:p>
        </p:txBody>
      </p:sp>
      <p:sp>
        <p:nvSpPr>
          <p:cNvPr id="139" name="Google Shape;139;p9:notes"/>
          <p:cNvSpPr txBox="1">
            <a:spLocks noGrp="1"/>
          </p:cNvSpPr>
          <p:nvPr>
            <p:ph type="sldNum" idx="12"/>
          </p:nvPr>
        </p:nvSpPr>
        <p:spPr>
          <a:xfrm>
            <a:off x="3950954" y="8919232"/>
            <a:ext cx="3021685" cy="469181"/>
          </a:xfrm>
          <a:prstGeom prst="rect">
            <a:avLst/>
          </a:prstGeom>
          <a:noFill/>
          <a:ln>
            <a:noFill/>
          </a:ln>
        </p:spPr>
        <p:txBody>
          <a:bodyPr spcFirstLastPara="1" wrap="square" lIns="89825" tIns="44900" rIns="89825" bIns="44900" anchor="b" anchorCtr="0">
            <a:noAutofit/>
          </a:bodyPr>
          <a:lstStyle/>
          <a:p>
            <a:pPr marL="0" lvl="0" indent="0" algn="r" rtl="0">
              <a:lnSpc>
                <a:spcPct val="100000"/>
              </a:lnSpc>
              <a:spcBef>
                <a:spcPts val="0"/>
              </a:spcBef>
              <a:spcAft>
                <a:spcPts val="0"/>
              </a:spcAft>
              <a:buSzPts val="1400"/>
              <a:buNone/>
            </a:pPr>
            <a:fld id="{00000000-1234-1234-1234-123412341234}" type="slidenum">
              <a:rPr lang="en-US" sz="1400">
                <a:solidFill>
                  <a:srgbClr val="000000"/>
                </a:solidFill>
                <a:latin typeface="Arial"/>
                <a:ea typeface="Arial"/>
                <a:cs typeface="Arial"/>
                <a:sym typeface="Arial"/>
              </a:rPr>
              <a:t>9</a:t>
            </a:fld>
            <a:endParaRPr sz="1400">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0:notes"/>
          <p:cNvSpPr>
            <a:spLocks noGrp="1" noRot="1" noChangeAspect="1"/>
          </p:cNvSpPr>
          <p:nvPr>
            <p:ph type="sldImg" idx="2"/>
          </p:nvPr>
        </p:nvSpPr>
        <p:spPr>
          <a:xfrm>
            <a:off x="354013" y="701675"/>
            <a:ext cx="6267450" cy="35258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10:notes"/>
          <p:cNvSpPr txBox="1">
            <a:spLocks noGrp="1"/>
          </p:cNvSpPr>
          <p:nvPr>
            <p:ph type="body" idx="1"/>
          </p:nvPr>
        </p:nvSpPr>
        <p:spPr>
          <a:xfrm>
            <a:off x="696956" y="4459620"/>
            <a:ext cx="5580307" cy="4225826"/>
          </a:xfrm>
          <a:prstGeom prst="rect">
            <a:avLst/>
          </a:prstGeom>
          <a:noFill/>
          <a:ln>
            <a:noFill/>
          </a:ln>
        </p:spPr>
        <p:txBody>
          <a:bodyPr spcFirstLastPara="1" wrap="square" lIns="89825" tIns="44900" rIns="89825" bIns="44900" anchor="t" anchorCtr="0">
            <a:noAutofit/>
          </a:bodyPr>
          <a:lstStyle/>
          <a:p>
            <a:pPr marL="0" lvl="0" indent="0" algn="l" rtl="0">
              <a:lnSpc>
                <a:spcPct val="100000"/>
              </a:lnSpc>
              <a:spcBef>
                <a:spcPts val="0"/>
              </a:spcBef>
              <a:spcAft>
                <a:spcPts val="0"/>
              </a:spcAft>
              <a:buSzPts val="1400"/>
              <a:buNone/>
            </a:pPr>
            <a:endParaRPr/>
          </a:p>
        </p:txBody>
      </p:sp>
      <p:sp>
        <p:nvSpPr>
          <p:cNvPr id="148" name="Google Shape;148;p10:notes"/>
          <p:cNvSpPr txBox="1">
            <a:spLocks noGrp="1"/>
          </p:cNvSpPr>
          <p:nvPr>
            <p:ph type="sldNum" idx="12"/>
          </p:nvPr>
        </p:nvSpPr>
        <p:spPr>
          <a:xfrm>
            <a:off x="3950954" y="8919232"/>
            <a:ext cx="3021685" cy="469181"/>
          </a:xfrm>
          <a:prstGeom prst="rect">
            <a:avLst/>
          </a:prstGeom>
          <a:noFill/>
          <a:ln>
            <a:noFill/>
          </a:ln>
        </p:spPr>
        <p:txBody>
          <a:bodyPr spcFirstLastPara="1" wrap="square" lIns="89825" tIns="44900" rIns="89825" bIns="44900" anchor="b" anchorCtr="0">
            <a:noAutofit/>
          </a:bodyPr>
          <a:lstStyle/>
          <a:p>
            <a:pPr marL="0" lvl="0" indent="0" algn="r" rtl="0">
              <a:lnSpc>
                <a:spcPct val="100000"/>
              </a:lnSpc>
              <a:spcBef>
                <a:spcPts val="0"/>
              </a:spcBef>
              <a:spcAft>
                <a:spcPts val="0"/>
              </a:spcAft>
              <a:buSzPts val="1400"/>
              <a:buNone/>
            </a:pPr>
            <a:fld id="{00000000-1234-1234-1234-123412341234}" type="slidenum">
              <a:rPr lang="en-US" sz="1400">
                <a:solidFill>
                  <a:srgbClr val="000000"/>
                </a:solidFill>
                <a:latin typeface="Arial"/>
                <a:ea typeface="Arial"/>
                <a:cs typeface="Arial"/>
                <a:sym typeface="Arial"/>
              </a:rPr>
              <a:t>10</a:t>
            </a:fld>
            <a:endParaRPr sz="1400">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1:notes"/>
          <p:cNvSpPr>
            <a:spLocks noGrp="1" noRot="1" noChangeAspect="1"/>
          </p:cNvSpPr>
          <p:nvPr>
            <p:ph type="sldImg" idx="2"/>
          </p:nvPr>
        </p:nvSpPr>
        <p:spPr>
          <a:xfrm>
            <a:off x="354013" y="701675"/>
            <a:ext cx="6267450" cy="35258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11:notes"/>
          <p:cNvSpPr txBox="1">
            <a:spLocks noGrp="1"/>
          </p:cNvSpPr>
          <p:nvPr>
            <p:ph type="body" idx="1"/>
          </p:nvPr>
        </p:nvSpPr>
        <p:spPr>
          <a:xfrm>
            <a:off x="696956" y="4459620"/>
            <a:ext cx="5580307" cy="4225826"/>
          </a:xfrm>
          <a:prstGeom prst="rect">
            <a:avLst/>
          </a:prstGeom>
          <a:noFill/>
          <a:ln>
            <a:noFill/>
          </a:ln>
        </p:spPr>
        <p:txBody>
          <a:bodyPr spcFirstLastPara="1" wrap="square" lIns="89825" tIns="44900" rIns="89825" bIns="44900" anchor="t" anchorCtr="0">
            <a:noAutofit/>
          </a:bodyPr>
          <a:lstStyle/>
          <a:p>
            <a:pPr marL="0" lvl="0" indent="0" algn="l" rtl="0">
              <a:lnSpc>
                <a:spcPct val="100000"/>
              </a:lnSpc>
              <a:spcBef>
                <a:spcPts val="0"/>
              </a:spcBef>
              <a:spcAft>
                <a:spcPts val="0"/>
              </a:spcAft>
              <a:buSzPts val="1400"/>
              <a:buNone/>
            </a:pPr>
            <a:endParaRPr/>
          </a:p>
        </p:txBody>
      </p:sp>
      <p:sp>
        <p:nvSpPr>
          <p:cNvPr id="155" name="Google Shape;155;p11:notes"/>
          <p:cNvSpPr txBox="1">
            <a:spLocks noGrp="1"/>
          </p:cNvSpPr>
          <p:nvPr>
            <p:ph type="sldNum" idx="12"/>
          </p:nvPr>
        </p:nvSpPr>
        <p:spPr>
          <a:xfrm>
            <a:off x="3950954" y="8919232"/>
            <a:ext cx="3021685" cy="469181"/>
          </a:xfrm>
          <a:prstGeom prst="rect">
            <a:avLst/>
          </a:prstGeom>
          <a:noFill/>
          <a:ln>
            <a:noFill/>
          </a:ln>
        </p:spPr>
        <p:txBody>
          <a:bodyPr spcFirstLastPara="1" wrap="square" lIns="89825" tIns="44900" rIns="89825" bIns="44900" anchor="b" anchorCtr="0">
            <a:noAutofit/>
          </a:bodyPr>
          <a:lstStyle/>
          <a:p>
            <a:pPr marL="0" lvl="0" indent="0" algn="r" rtl="0">
              <a:lnSpc>
                <a:spcPct val="100000"/>
              </a:lnSpc>
              <a:spcBef>
                <a:spcPts val="0"/>
              </a:spcBef>
              <a:spcAft>
                <a:spcPts val="0"/>
              </a:spcAft>
              <a:buSzPts val="1400"/>
              <a:buNone/>
            </a:pPr>
            <a:fld id="{00000000-1234-1234-1234-123412341234}" type="slidenum">
              <a:rPr lang="en-US" sz="1400">
                <a:solidFill>
                  <a:srgbClr val="000000"/>
                </a:solidFill>
                <a:latin typeface="Arial"/>
                <a:ea typeface="Arial"/>
                <a:cs typeface="Arial"/>
                <a:sym typeface="Arial"/>
              </a:rPr>
              <a:t>11</a:t>
            </a:fld>
            <a:endParaRPr sz="1400">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2:notes"/>
          <p:cNvSpPr>
            <a:spLocks noGrp="1" noRot="1" noChangeAspect="1"/>
          </p:cNvSpPr>
          <p:nvPr>
            <p:ph type="sldImg" idx="2"/>
          </p:nvPr>
        </p:nvSpPr>
        <p:spPr>
          <a:xfrm>
            <a:off x="354013" y="701675"/>
            <a:ext cx="6267450" cy="35258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12:notes"/>
          <p:cNvSpPr txBox="1">
            <a:spLocks noGrp="1"/>
          </p:cNvSpPr>
          <p:nvPr>
            <p:ph type="body" idx="1"/>
          </p:nvPr>
        </p:nvSpPr>
        <p:spPr>
          <a:xfrm>
            <a:off x="696956" y="4459620"/>
            <a:ext cx="5580307" cy="4225826"/>
          </a:xfrm>
          <a:prstGeom prst="rect">
            <a:avLst/>
          </a:prstGeom>
          <a:noFill/>
          <a:ln>
            <a:noFill/>
          </a:ln>
        </p:spPr>
        <p:txBody>
          <a:bodyPr spcFirstLastPara="1" wrap="square" lIns="89825" tIns="44900" rIns="89825" bIns="44900" anchor="t" anchorCtr="0">
            <a:noAutofit/>
          </a:bodyPr>
          <a:lstStyle/>
          <a:p>
            <a:pPr marL="0" lvl="0" indent="0" algn="l" rtl="0">
              <a:lnSpc>
                <a:spcPct val="100000"/>
              </a:lnSpc>
              <a:spcBef>
                <a:spcPts val="0"/>
              </a:spcBef>
              <a:spcAft>
                <a:spcPts val="0"/>
              </a:spcAft>
              <a:buSzPts val="1400"/>
              <a:buNone/>
            </a:pPr>
            <a:endParaRPr/>
          </a:p>
        </p:txBody>
      </p:sp>
      <p:sp>
        <p:nvSpPr>
          <p:cNvPr id="162" name="Google Shape;162;p12:notes"/>
          <p:cNvSpPr txBox="1">
            <a:spLocks noGrp="1"/>
          </p:cNvSpPr>
          <p:nvPr>
            <p:ph type="sldNum" idx="12"/>
          </p:nvPr>
        </p:nvSpPr>
        <p:spPr>
          <a:xfrm>
            <a:off x="3950954" y="8919232"/>
            <a:ext cx="3021685" cy="469181"/>
          </a:xfrm>
          <a:prstGeom prst="rect">
            <a:avLst/>
          </a:prstGeom>
          <a:noFill/>
          <a:ln>
            <a:noFill/>
          </a:ln>
        </p:spPr>
        <p:txBody>
          <a:bodyPr spcFirstLastPara="1" wrap="square" lIns="89825" tIns="44900" rIns="89825" bIns="44900" anchor="b" anchorCtr="0">
            <a:noAutofit/>
          </a:bodyPr>
          <a:lstStyle/>
          <a:p>
            <a:pPr marL="0" lvl="0" indent="0" algn="r" rtl="0">
              <a:lnSpc>
                <a:spcPct val="100000"/>
              </a:lnSpc>
              <a:spcBef>
                <a:spcPts val="0"/>
              </a:spcBef>
              <a:spcAft>
                <a:spcPts val="0"/>
              </a:spcAft>
              <a:buSzPts val="1400"/>
              <a:buNone/>
            </a:pPr>
            <a:fld id="{00000000-1234-1234-1234-123412341234}" type="slidenum">
              <a:rPr lang="en-US" sz="1400">
                <a:solidFill>
                  <a:srgbClr val="000000"/>
                </a:solidFill>
                <a:latin typeface="Arial"/>
                <a:ea typeface="Arial"/>
                <a:cs typeface="Arial"/>
                <a:sym typeface="Arial"/>
              </a:rPr>
              <a:t>12</a:t>
            </a:fld>
            <a:endParaRPr sz="1400">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3:notes"/>
          <p:cNvSpPr txBox="1">
            <a:spLocks noGrp="1"/>
          </p:cNvSpPr>
          <p:nvPr>
            <p:ph type="body" idx="1"/>
          </p:nvPr>
        </p:nvSpPr>
        <p:spPr>
          <a:xfrm>
            <a:off x="696956" y="4459620"/>
            <a:ext cx="5580307" cy="4225826"/>
          </a:xfrm>
          <a:prstGeom prst="rect">
            <a:avLst/>
          </a:prstGeom>
          <a:noFill/>
          <a:ln>
            <a:noFill/>
          </a:ln>
        </p:spPr>
        <p:txBody>
          <a:bodyPr spcFirstLastPara="1" wrap="square" lIns="89825" tIns="44900" rIns="89825" bIns="44900" anchor="t" anchorCtr="0">
            <a:noAutofit/>
          </a:bodyPr>
          <a:lstStyle/>
          <a:p>
            <a:pPr marL="0" lvl="0" indent="0" algn="l" rtl="0">
              <a:lnSpc>
                <a:spcPct val="100000"/>
              </a:lnSpc>
              <a:spcBef>
                <a:spcPts val="0"/>
              </a:spcBef>
              <a:spcAft>
                <a:spcPts val="0"/>
              </a:spcAft>
              <a:buSzPts val="1400"/>
              <a:buNone/>
            </a:pPr>
            <a:endParaRPr/>
          </a:p>
        </p:txBody>
      </p:sp>
      <p:sp>
        <p:nvSpPr>
          <p:cNvPr id="169" name="Google Shape;169;p13:notes"/>
          <p:cNvSpPr>
            <a:spLocks noGrp="1" noRot="1" noChangeAspect="1"/>
          </p:cNvSpPr>
          <p:nvPr>
            <p:ph type="sldImg" idx="2"/>
          </p:nvPr>
        </p:nvSpPr>
        <p:spPr>
          <a:xfrm>
            <a:off x="354013" y="701675"/>
            <a:ext cx="6267450" cy="35258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4:notes"/>
          <p:cNvSpPr txBox="1">
            <a:spLocks noGrp="1"/>
          </p:cNvSpPr>
          <p:nvPr>
            <p:ph type="body" idx="1"/>
          </p:nvPr>
        </p:nvSpPr>
        <p:spPr>
          <a:xfrm>
            <a:off x="696956" y="4459620"/>
            <a:ext cx="5580307" cy="4225826"/>
          </a:xfrm>
          <a:prstGeom prst="rect">
            <a:avLst/>
          </a:prstGeom>
          <a:noFill/>
          <a:ln>
            <a:noFill/>
          </a:ln>
        </p:spPr>
        <p:txBody>
          <a:bodyPr spcFirstLastPara="1" wrap="square" lIns="89825" tIns="44900" rIns="89825" bIns="44900" anchor="t" anchorCtr="0">
            <a:noAutofit/>
          </a:bodyPr>
          <a:lstStyle/>
          <a:p>
            <a:pPr marL="0" lvl="0" indent="0" algn="l" rtl="0">
              <a:lnSpc>
                <a:spcPct val="100000"/>
              </a:lnSpc>
              <a:spcBef>
                <a:spcPts val="0"/>
              </a:spcBef>
              <a:spcAft>
                <a:spcPts val="0"/>
              </a:spcAft>
              <a:buSzPts val="1400"/>
              <a:buNone/>
            </a:pPr>
            <a:endParaRPr/>
          </a:p>
        </p:txBody>
      </p:sp>
      <p:sp>
        <p:nvSpPr>
          <p:cNvPr id="175" name="Google Shape;175;p14:notes"/>
          <p:cNvSpPr>
            <a:spLocks noGrp="1" noRot="1" noChangeAspect="1"/>
          </p:cNvSpPr>
          <p:nvPr>
            <p:ph type="sldImg" idx="2"/>
          </p:nvPr>
        </p:nvSpPr>
        <p:spPr>
          <a:xfrm>
            <a:off x="354013" y="701675"/>
            <a:ext cx="6267450" cy="35258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5:notes"/>
          <p:cNvSpPr txBox="1">
            <a:spLocks noGrp="1"/>
          </p:cNvSpPr>
          <p:nvPr>
            <p:ph type="body" idx="1"/>
          </p:nvPr>
        </p:nvSpPr>
        <p:spPr>
          <a:xfrm>
            <a:off x="696956" y="4459620"/>
            <a:ext cx="5580307" cy="4225826"/>
          </a:xfrm>
          <a:prstGeom prst="rect">
            <a:avLst/>
          </a:prstGeom>
          <a:noFill/>
          <a:ln>
            <a:noFill/>
          </a:ln>
        </p:spPr>
        <p:txBody>
          <a:bodyPr spcFirstLastPara="1" wrap="square" lIns="89825" tIns="44900" rIns="89825" bIns="44900" anchor="t" anchorCtr="0">
            <a:noAutofit/>
          </a:bodyPr>
          <a:lstStyle/>
          <a:p>
            <a:pPr marL="0" lvl="0" indent="0" algn="l" rtl="0">
              <a:lnSpc>
                <a:spcPct val="100000"/>
              </a:lnSpc>
              <a:spcBef>
                <a:spcPts val="0"/>
              </a:spcBef>
              <a:spcAft>
                <a:spcPts val="0"/>
              </a:spcAft>
              <a:buSzPts val="1400"/>
              <a:buNone/>
            </a:pPr>
            <a:endParaRPr/>
          </a:p>
        </p:txBody>
      </p:sp>
      <p:sp>
        <p:nvSpPr>
          <p:cNvPr id="181" name="Google Shape;181;p15:notes"/>
          <p:cNvSpPr>
            <a:spLocks noGrp="1" noRot="1" noChangeAspect="1"/>
          </p:cNvSpPr>
          <p:nvPr>
            <p:ph type="sldImg" idx="2"/>
          </p:nvPr>
        </p:nvSpPr>
        <p:spPr>
          <a:xfrm>
            <a:off x="354013" y="701675"/>
            <a:ext cx="6267450" cy="35258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7"/>
          <p:cNvSpPr txBox="1">
            <a:spLocks noGrp="1"/>
          </p:cNvSpPr>
          <p:nvPr>
            <p:ph type="ctrTitle"/>
          </p:nvPr>
        </p:nvSpPr>
        <p:spPr>
          <a:xfrm>
            <a:off x="914400" y="1905001"/>
            <a:ext cx="10058400" cy="259397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2"/>
              </a:buClr>
              <a:buSzPts val="6600"/>
              <a:buFont typeface="Cambria"/>
              <a:buNone/>
              <a:defRPr sz="66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7"/>
          <p:cNvSpPr txBox="1">
            <a:spLocks noGrp="1"/>
          </p:cNvSpPr>
          <p:nvPr>
            <p:ph type="subTitle" idx="1"/>
          </p:nvPr>
        </p:nvSpPr>
        <p:spPr>
          <a:xfrm>
            <a:off x="914400" y="4572000"/>
            <a:ext cx="8615680" cy="1066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400"/>
              </a:spcBef>
              <a:spcAft>
                <a:spcPts val="0"/>
              </a:spcAft>
              <a:buSzPts val="2000"/>
              <a:buNone/>
              <a:defRPr sz="2000">
                <a:solidFill>
                  <a:srgbClr val="888888"/>
                </a:solidFill>
              </a:defRPr>
            </a:lvl1pPr>
            <a:lvl2pPr lvl="1" algn="ctr">
              <a:lnSpc>
                <a:spcPct val="100000"/>
              </a:lnSpc>
              <a:spcBef>
                <a:spcPts val="400"/>
              </a:spcBef>
              <a:spcAft>
                <a:spcPts val="0"/>
              </a:spcAft>
              <a:buSzPts val="2000"/>
              <a:buNone/>
              <a:defRPr>
                <a:solidFill>
                  <a:srgbClr val="888888"/>
                </a:solidFill>
              </a:defRPr>
            </a:lvl2pPr>
            <a:lvl3pPr lvl="2" algn="ctr">
              <a:lnSpc>
                <a:spcPct val="100000"/>
              </a:lnSpc>
              <a:spcBef>
                <a:spcPts val="360"/>
              </a:spcBef>
              <a:spcAft>
                <a:spcPts val="0"/>
              </a:spcAft>
              <a:buSzPts val="1800"/>
              <a:buNone/>
              <a:defRPr>
                <a:solidFill>
                  <a:srgbClr val="888888"/>
                </a:solidFill>
              </a:defRPr>
            </a:lvl3pPr>
            <a:lvl4pPr lvl="3" algn="ctr">
              <a:lnSpc>
                <a:spcPct val="100000"/>
              </a:lnSpc>
              <a:spcBef>
                <a:spcPts val="320"/>
              </a:spcBef>
              <a:spcAft>
                <a:spcPts val="0"/>
              </a:spcAft>
              <a:buSzPts val="1600"/>
              <a:buNone/>
              <a:defRPr>
                <a:solidFill>
                  <a:srgbClr val="888888"/>
                </a:solidFill>
              </a:defRPr>
            </a:lvl4pPr>
            <a:lvl5pPr lvl="4" algn="ctr">
              <a:lnSpc>
                <a:spcPct val="100000"/>
              </a:lnSpc>
              <a:spcBef>
                <a:spcPts val="280"/>
              </a:spcBef>
              <a:spcAft>
                <a:spcPts val="0"/>
              </a:spcAft>
              <a:buSzPts val="1400"/>
              <a:buNone/>
              <a:defRPr>
                <a:solidFill>
                  <a:srgbClr val="888888"/>
                </a:solidFill>
              </a:defRPr>
            </a:lvl5pPr>
            <a:lvl6pPr lvl="5" algn="ctr">
              <a:lnSpc>
                <a:spcPct val="100000"/>
              </a:lnSpc>
              <a:spcBef>
                <a:spcPts val="280"/>
              </a:spcBef>
              <a:spcAft>
                <a:spcPts val="0"/>
              </a:spcAft>
              <a:buSzPts val="1400"/>
              <a:buNone/>
              <a:defRPr>
                <a:solidFill>
                  <a:srgbClr val="888888"/>
                </a:solidFill>
              </a:defRPr>
            </a:lvl6pPr>
            <a:lvl7pPr lvl="6" algn="ctr">
              <a:lnSpc>
                <a:spcPct val="100000"/>
              </a:lnSpc>
              <a:spcBef>
                <a:spcPts val="280"/>
              </a:spcBef>
              <a:spcAft>
                <a:spcPts val="0"/>
              </a:spcAft>
              <a:buSzPts val="1400"/>
              <a:buNone/>
              <a:defRPr>
                <a:solidFill>
                  <a:srgbClr val="888888"/>
                </a:solidFill>
              </a:defRPr>
            </a:lvl7pPr>
            <a:lvl8pPr lvl="7" algn="ctr">
              <a:lnSpc>
                <a:spcPct val="100000"/>
              </a:lnSpc>
              <a:spcBef>
                <a:spcPts val="280"/>
              </a:spcBef>
              <a:spcAft>
                <a:spcPts val="0"/>
              </a:spcAft>
              <a:buSzPts val="1400"/>
              <a:buNone/>
              <a:defRPr>
                <a:solidFill>
                  <a:srgbClr val="888888"/>
                </a:solidFill>
              </a:defRPr>
            </a:lvl8pPr>
            <a:lvl9pPr lvl="8" algn="ctr">
              <a:lnSpc>
                <a:spcPct val="100000"/>
              </a:lnSpc>
              <a:spcBef>
                <a:spcPts val="280"/>
              </a:spcBef>
              <a:spcAft>
                <a:spcPts val="0"/>
              </a:spcAft>
              <a:buSzPts val="1400"/>
              <a:buNone/>
              <a:defRPr>
                <a:solidFill>
                  <a:srgbClr val="888888"/>
                </a:solidFill>
              </a:defRPr>
            </a:lvl9pPr>
          </a:lstStyle>
          <a:p>
            <a:endParaRPr/>
          </a:p>
        </p:txBody>
      </p:sp>
      <p:sp>
        <p:nvSpPr>
          <p:cNvPr id="20" name="Google Shape;20;p17"/>
          <p:cNvSpPr txBox="1">
            <a:spLocks noGrp="1"/>
          </p:cNvSpPr>
          <p:nvPr>
            <p:ph type="dt" idx="10"/>
          </p:nvPr>
        </p:nvSpPr>
        <p:spPr>
          <a:xfrm rot="-5400000">
            <a:off x="10474869" y="1584960"/>
            <a:ext cx="2438399" cy="48768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7"/>
          <p:cNvSpPr txBox="1">
            <a:spLocks noGrp="1"/>
          </p:cNvSpPr>
          <p:nvPr>
            <p:ph type="ftr" idx="11"/>
          </p:nvPr>
        </p:nvSpPr>
        <p:spPr>
          <a:xfrm rot="-5400000">
            <a:off x="10510428" y="3987800"/>
            <a:ext cx="2367281" cy="48768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7"/>
          <p:cNvSpPr>
            <a:spLocks noGrp="1"/>
          </p:cNvSpPr>
          <p:nvPr>
            <p:ph type="sldNum" idx="12"/>
          </p:nvPr>
        </p:nvSpPr>
        <p:spPr>
          <a:xfrm>
            <a:off x="11375717" y="5648960"/>
            <a:ext cx="73152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18"/>
          <p:cNvSpPr txBox="1">
            <a:spLocks noGrp="1"/>
          </p:cNvSpPr>
          <p:nvPr>
            <p:ph type="title"/>
          </p:nvPr>
        </p:nvSpPr>
        <p:spPr>
          <a:xfrm>
            <a:off x="609600" y="274638"/>
            <a:ext cx="101600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8"/>
          <p:cNvSpPr txBox="1">
            <a:spLocks noGrp="1"/>
          </p:cNvSpPr>
          <p:nvPr>
            <p:ph type="body" idx="1"/>
          </p:nvPr>
        </p:nvSpPr>
        <p:spPr>
          <a:xfrm>
            <a:off x="609600" y="1600200"/>
            <a:ext cx="10160000" cy="4800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26" name="Google Shape;26;p18"/>
          <p:cNvSpPr txBox="1">
            <a:spLocks noGrp="1"/>
          </p:cNvSpPr>
          <p:nvPr>
            <p:ph type="dt" idx="10"/>
          </p:nvPr>
        </p:nvSpPr>
        <p:spPr>
          <a:xfrm rot="-5400000">
            <a:off x="10474869" y="1584960"/>
            <a:ext cx="2438399" cy="48768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8"/>
          <p:cNvSpPr txBox="1">
            <a:spLocks noGrp="1"/>
          </p:cNvSpPr>
          <p:nvPr>
            <p:ph type="ftr" idx="11"/>
          </p:nvPr>
        </p:nvSpPr>
        <p:spPr>
          <a:xfrm rot="-5400000">
            <a:off x="10510428" y="3987800"/>
            <a:ext cx="2367281" cy="48768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8"/>
          <p:cNvSpPr>
            <a:spLocks noGrp="1"/>
          </p:cNvSpPr>
          <p:nvPr>
            <p:ph type="sldNum" idx="12"/>
          </p:nvPr>
        </p:nvSpPr>
        <p:spPr>
          <a:xfrm>
            <a:off x="11375717" y="5648960"/>
            <a:ext cx="73152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
        <p:cNvGrpSpPr/>
        <p:nvPr/>
      </p:nvGrpSpPr>
      <p:grpSpPr>
        <a:xfrm>
          <a:off x="0" y="0"/>
          <a:ext cx="0" cy="0"/>
          <a:chOff x="0" y="0"/>
          <a:chExt cx="0" cy="0"/>
        </a:xfrm>
      </p:grpSpPr>
      <p:sp>
        <p:nvSpPr>
          <p:cNvPr id="30" name="Google Shape;30;p19"/>
          <p:cNvSpPr txBox="1">
            <a:spLocks noGrp="1"/>
          </p:cNvSpPr>
          <p:nvPr>
            <p:ph type="title"/>
          </p:nvPr>
        </p:nvSpPr>
        <p:spPr>
          <a:xfrm>
            <a:off x="963085" y="5486400"/>
            <a:ext cx="10212916" cy="1168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2"/>
              </a:buClr>
              <a:buSzPts val="3600"/>
              <a:buFont typeface="Cambria"/>
              <a:buNone/>
              <a:defRPr sz="36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9"/>
          <p:cNvSpPr txBox="1">
            <a:spLocks noGrp="1"/>
          </p:cNvSpPr>
          <p:nvPr>
            <p:ph type="body" idx="1"/>
          </p:nvPr>
        </p:nvSpPr>
        <p:spPr>
          <a:xfrm>
            <a:off x="963085" y="3852863"/>
            <a:ext cx="8180916" cy="163353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SzPts val="2000"/>
              <a:buNone/>
              <a:defRPr sz="2000">
                <a:solidFill>
                  <a:srgbClr val="888888"/>
                </a:solidFill>
              </a:defRPr>
            </a:lvl1pPr>
            <a:lvl2pPr marL="914400" lvl="1" indent="-228600" algn="l">
              <a:lnSpc>
                <a:spcPct val="100000"/>
              </a:lnSpc>
              <a:spcBef>
                <a:spcPts val="360"/>
              </a:spcBef>
              <a:spcAft>
                <a:spcPts val="0"/>
              </a:spcAft>
              <a:buSzPts val="1800"/>
              <a:buNone/>
              <a:defRPr sz="1800">
                <a:solidFill>
                  <a:srgbClr val="888888"/>
                </a:solidFill>
              </a:defRPr>
            </a:lvl2pPr>
            <a:lvl3pPr marL="1371600" lvl="2" indent="-228600" algn="l">
              <a:lnSpc>
                <a:spcPct val="100000"/>
              </a:lnSpc>
              <a:spcBef>
                <a:spcPts val="320"/>
              </a:spcBef>
              <a:spcAft>
                <a:spcPts val="0"/>
              </a:spcAft>
              <a:buSzPts val="1600"/>
              <a:buNone/>
              <a:defRPr sz="1600">
                <a:solidFill>
                  <a:srgbClr val="888888"/>
                </a:solidFill>
              </a:defRPr>
            </a:lvl3pPr>
            <a:lvl4pPr marL="1828800" lvl="3" indent="-228600" algn="l">
              <a:lnSpc>
                <a:spcPct val="100000"/>
              </a:lnSpc>
              <a:spcBef>
                <a:spcPts val="280"/>
              </a:spcBef>
              <a:spcAft>
                <a:spcPts val="0"/>
              </a:spcAft>
              <a:buSzPts val="1400"/>
              <a:buNone/>
              <a:defRPr sz="1400">
                <a:solidFill>
                  <a:srgbClr val="888888"/>
                </a:solidFill>
              </a:defRPr>
            </a:lvl4pPr>
            <a:lvl5pPr marL="2286000" lvl="4" indent="-228600" algn="l">
              <a:lnSpc>
                <a:spcPct val="100000"/>
              </a:lnSpc>
              <a:spcBef>
                <a:spcPts val="280"/>
              </a:spcBef>
              <a:spcAft>
                <a:spcPts val="0"/>
              </a:spcAft>
              <a:buSzPts val="1400"/>
              <a:buNone/>
              <a:defRPr sz="1400">
                <a:solidFill>
                  <a:srgbClr val="888888"/>
                </a:solidFill>
              </a:defRPr>
            </a:lvl5pPr>
            <a:lvl6pPr marL="2743200" lvl="5" indent="-228600" algn="l">
              <a:lnSpc>
                <a:spcPct val="100000"/>
              </a:lnSpc>
              <a:spcBef>
                <a:spcPts val="280"/>
              </a:spcBef>
              <a:spcAft>
                <a:spcPts val="0"/>
              </a:spcAft>
              <a:buSzPts val="1400"/>
              <a:buNone/>
              <a:defRPr sz="1400">
                <a:solidFill>
                  <a:srgbClr val="888888"/>
                </a:solidFill>
              </a:defRPr>
            </a:lvl6pPr>
            <a:lvl7pPr marL="3200400" lvl="6" indent="-228600" algn="l">
              <a:lnSpc>
                <a:spcPct val="100000"/>
              </a:lnSpc>
              <a:spcBef>
                <a:spcPts val="280"/>
              </a:spcBef>
              <a:spcAft>
                <a:spcPts val="0"/>
              </a:spcAft>
              <a:buSzPts val="1400"/>
              <a:buNone/>
              <a:defRPr sz="1400">
                <a:solidFill>
                  <a:srgbClr val="888888"/>
                </a:solidFill>
              </a:defRPr>
            </a:lvl7pPr>
            <a:lvl8pPr marL="3657600" lvl="7" indent="-228600" algn="l">
              <a:lnSpc>
                <a:spcPct val="100000"/>
              </a:lnSpc>
              <a:spcBef>
                <a:spcPts val="280"/>
              </a:spcBef>
              <a:spcAft>
                <a:spcPts val="0"/>
              </a:spcAft>
              <a:buSzPts val="1400"/>
              <a:buNone/>
              <a:defRPr sz="1400">
                <a:solidFill>
                  <a:srgbClr val="888888"/>
                </a:solidFill>
              </a:defRPr>
            </a:lvl8pPr>
            <a:lvl9pPr marL="4114800" lvl="8" indent="-228600" algn="l">
              <a:lnSpc>
                <a:spcPct val="100000"/>
              </a:lnSpc>
              <a:spcBef>
                <a:spcPts val="280"/>
              </a:spcBef>
              <a:spcAft>
                <a:spcPts val="0"/>
              </a:spcAft>
              <a:buSzPts val="1400"/>
              <a:buNone/>
              <a:defRPr sz="1400">
                <a:solidFill>
                  <a:srgbClr val="888888"/>
                </a:solidFill>
              </a:defRPr>
            </a:lvl9pPr>
          </a:lstStyle>
          <a:p>
            <a:endParaRPr/>
          </a:p>
        </p:txBody>
      </p:sp>
      <p:sp>
        <p:nvSpPr>
          <p:cNvPr id="32" name="Google Shape;32;p19"/>
          <p:cNvSpPr txBox="1">
            <a:spLocks noGrp="1"/>
          </p:cNvSpPr>
          <p:nvPr>
            <p:ph type="dt" idx="10"/>
          </p:nvPr>
        </p:nvSpPr>
        <p:spPr>
          <a:xfrm rot="-5400000">
            <a:off x="10474869" y="1584960"/>
            <a:ext cx="2438399" cy="48768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9"/>
          <p:cNvSpPr txBox="1">
            <a:spLocks noGrp="1"/>
          </p:cNvSpPr>
          <p:nvPr>
            <p:ph type="ftr" idx="11"/>
          </p:nvPr>
        </p:nvSpPr>
        <p:spPr>
          <a:xfrm rot="-5400000">
            <a:off x="10510428" y="3987800"/>
            <a:ext cx="2367281" cy="48768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9"/>
          <p:cNvSpPr>
            <a:spLocks noGrp="1"/>
          </p:cNvSpPr>
          <p:nvPr>
            <p:ph type="sldNum" idx="12"/>
          </p:nvPr>
        </p:nvSpPr>
        <p:spPr>
          <a:xfrm>
            <a:off x="11375717" y="5648960"/>
            <a:ext cx="73152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20"/>
          <p:cNvSpPr txBox="1">
            <a:spLocks noGrp="1"/>
          </p:cNvSpPr>
          <p:nvPr>
            <p:ph type="title"/>
          </p:nvPr>
        </p:nvSpPr>
        <p:spPr>
          <a:xfrm>
            <a:off x="609600" y="274638"/>
            <a:ext cx="101600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0"/>
          <p:cNvSpPr txBox="1">
            <a:spLocks noGrp="1"/>
          </p:cNvSpPr>
          <p:nvPr>
            <p:ph type="body" idx="1"/>
          </p:nvPr>
        </p:nvSpPr>
        <p:spPr>
          <a:xfrm>
            <a:off x="609600" y="1536192"/>
            <a:ext cx="4876800" cy="4590288"/>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SzPts val="2800"/>
              <a:buChar char="•"/>
              <a:defRPr sz="2800"/>
            </a:lvl1pPr>
            <a:lvl2pPr marL="914400" lvl="1" indent="-381000" algn="l">
              <a:lnSpc>
                <a:spcPct val="100000"/>
              </a:lnSpc>
              <a:spcBef>
                <a:spcPts val="480"/>
              </a:spcBef>
              <a:spcAft>
                <a:spcPts val="0"/>
              </a:spcAft>
              <a:buSzPts val="2400"/>
              <a:buChar char="•"/>
              <a:defRPr sz="2400"/>
            </a:lvl2pPr>
            <a:lvl3pPr marL="1371600" lvl="2" indent="-355600" algn="l">
              <a:lnSpc>
                <a:spcPct val="100000"/>
              </a:lnSpc>
              <a:spcBef>
                <a:spcPts val="400"/>
              </a:spcBef>
              <a:spcAft>
                <a:spcPts val="0"/>
              </a:spcAft>
              <a:buSzPts val="2000"/>
              <a:buChar char="•"/>
              <a:defRPr sz="2000"/>
            </a:lvl3pPr>
            <a:lvl4pPr marL="1828800" lvl="3" indent="-342900" algn="l">
              <a:lnSpc>
                <a:spcPct val="100000"/>
              </a:lnSpc>
              <a:spcBef>
                <a:spcPts val="360"/>
              </a:spcBef>
              <a:spcAft>
                <a:spcPts val="0"/>
              </a:spcAft>
              <a:buSzPts val="1800"/>
              <a:buChar char="•"/>
              <a:defRPr sz="1800"/>
            </a:lvl4pPr>
            <a:lvl5pPr marL="2286000" lvl="4" indent="-342900" algn="l">
              <a:lnSpc>
                <a:spcPct val="100000"/>
              </a:lnSpc>
              <a:spcBef>
                <a:spcPts val="36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38" name="Google Shape;38;p20"/>
          <p:cNvSpPr txBox="1">
            <a:spLocks noGrp="1"/>
          </p:cNvSpPr>
          <p:nvPr>
            <p:ph type="body" idx="2"/>
          </p:nvPr>
        </p:nvSpPr>
        <p:spPr>
          <a:xfrm>
            <a:off x="5892800" y="1536192"/>
            <a:ext cx="4876800" cy="4590288"/>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SzPts val="2800"/>
              <a:buChar char="•"/>
              <a:defRPr sz="2800"/>
            </a:lvl1pPr>
            <a:lvl2pPr marL="914400" lvl="1" indent="-381000" algn="l">
              <a:lnSpc>
                <a:spcPct val="100000"/>
              </a:lnSpc>
              <a:spcBef>
                <a:spcPts val="480"/>
              </a:spcBef>
              <a:spcAft>
                <a:spcPts val="0"/>
              </a:spcAft>
              <a:buSzPts val="2400"/>
              <a:buChar char="•"/>
              <a:defRPr sz="2400"/>
            </a:lvl2pPr>
            <a:lvl3pPr marL="1371600" lvl="2" indent="-355600" algn="l">
              <a:lnSpc>
                <a:spcPct val="100000"/>
              </a:lnSpc>
              <a:spcBef>
                <a:spcPts val="400"/>
              </a:spcBef>
              <a:spcAft>
                <a:spcPts val="0"/>
              </a:spcAft>
              <a:buSzPts val="2000"/>
              <a:buChar char="•"/>
              <a:defRPr sz="2000"/>
            </a:lvl3pPr>
            <a:lvl4pPr marL="1828800" lvl="3" indent="-342900" algn="l">
              <a:lnSpc>
                <a:spcPct val="100000"/>
              </a:lnSpc>
              <a:spcBef>
                <a:spcPts val="360"/>
              </a:spcBef>
              <a:spcAft>
                <a:spcPts val="0"/>
              </a:spcAft>
              <a:buSzPts val="1800"/>
              <a:buChar char="•"/>
              <a:defRPr sz="1800"/>
            </a:lvl4pPr>
            <a:lvl5pPr marL="2286000" lvl="4" indent="-342900" algn="l">
              <a:lnSpc>
                <a:spcPct val="100000"/>
              </a:lnSpc>
              <a:spcBef>
                <a:spcPts val="36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39" name="Google Shape;39;p20"/>
          <p:cNvSpPr txBox="1">
            <a:spLocks noGrp="1"/>
          </p:cNvSpPr>
          <p:nvPr>
            <p:ph type="dt" idx="10"/>
          </p:nvPr>
        </p:nvSpPr>
        <p:spPr>
          <a:xfrm rot="-5400000">
            <a:off x="10474869" y="1584960"/>
            <a:ext cx="2438399" cy="48768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0"/>
          <p:cNvSpPr txBox="1">
            <a:spLocks noGrp="1"/>
          </p:cNvSpPr>
          <p:nvPr>
            <p:ph type="ftr" idx="11"/>
          </p:nvPr>
        </p:nvSpPr>
        <p:spPr>
          <a:xfrm rot="-5400000">
            <a:off x="10510428" y="3987800"/>
            <a:ext cx="2367281" cy="48768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0"/>
          <p:cNvSpPr>
            <a:spLocks noGrp="1"/>
          </p:cNvSpPr>
          <p:nvPr>
            <p:ph type="sldNum" idx="12"/>
          </p:nvPr>
        </p:nvSpPr>
        <p:spPr>
          <a:xfrm>
            <a:off x="11375717" y="5648960"/>
            <a:ext cx="73152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
        <p:cNvGrpSpPr/>
        <p:nvPr/>
      </p:nvGrpSpPr>
      <p:grpSpPr>
        <a:xfrm>
          <a:off x="0" y="0"/>
          <a:ext cx="0" cy="0"/>
          <a:chOff x="0" y="0"/>
          <a:chExt cx="0" cy="0"/>
        </a:xfrm>
      </p:grpSpPr>
      <p:sp>
        <p:nvSpPr>
          <p:cNvPr id="43" name="Google Shape;43;p21"/>
          <p:cNvSpPr txBox="1">
            <a:spLocks noGrp="1"/>
          </p:cNvSpPr>
          <p:nvPr>
            <p:ph type="title"/>
          </p:nvPr>
        </p:nvSpPr>
        <p:spPr>
          <a:xfrm>
            <a:off x="609600" y="274638"/>
            <a:ext cx="101600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2"/>
              </a:buClr>
              <a:buSzPts val="4600"/>
              <a:buFont typeface="Cambr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body" idx="1"/>
          </p:nvPr>
        </p:nvSpPr>
        <p:spPr>
          <a:xfrm>
            <a:off x="609600" y="1535113"/>
            <a:ext cx="4876800" cy="639762"/>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400"/>
              </a:spcBef>
              <a:spcAft>
                <a:spcPts val="0"/>
              </a:spcAft>
              <a:buSzPts val="2000"/>
              <a:buNone/>
              <a:defRPr sz="2000" b="1">
                <a:solidFill>
                  <a:schemeClr val="dk2"/>
                </a:solidFill>
              </a:defRPr>
            </a:lvl1pPr>
            <a:lvl2pPr marL="914400" lvl="1" indent="-228600" algn="l">
              <a:lnSpc>
                <a:spcPct val="100000"/>
              </a:lnSpc>
              <a:spcBef>
                <a:spcPts val="400"/>
              </a:spcBef>
              <a:spcAft>
                <a:spcPts val="0"/>
              </a:spcAft>
              <a:buSzPts val="2000"/>
              <a:buNone/>
              <a:defRPr sz="2000" b="1"/>
            </a:lvl2pPr>
            <a:lvl3pPr marL="1371600" lvl="2" indent="-228600" algn="l">
              <a:lnSpc>
                <a:spcPct val="100000"/>
              </a:lnSpc>
              <a:spcBef>
                <a:spcPts val="360"/>
              </a:spcBef>
              <a:spcAft>
                <a:spcPts val="0"/>
              </a:spcAft>
              <a:buSzPts val="1800"/>
              <a:buNone/>
              <a:defRPr sz="1800" b="1"/>
            </a:lvl3pPr>
            <a:lvl4pPr marL="1828800" lvl="3" indent="-228600" algn="l">
              <a:lnSpc>
                <a:spcPct val="100000"/>
              </a:lnSpc>
              <a:spcBef>
                <a:spcPts val="320"/>
              </a:spcBef>
              <a:spcAft>
                <a:spcPts val="0"/>
              </a:spcAft>
              <a:buSzPts val="1600"/>
              <a:buNone/>
              <a:defRPr sz="1600" b="1"/>
            </a:lvl4pPr>
            <a:lvl5pPr marL="2286000" lvl="4" indent="-228600" algn="l">
              <a:lnSpc>
                <a:spcPct val="100000"/>
              </a:lnSpc>
              <a:spcBef>
                <a:spcPts val="320"/>
              </a:spcBef>
              <a:spcAft>
                <a:spcPts val="0"/>
              </a:spcAft>
              <a:buSzPts val="1600"/>
              <a:buNone/>
              <a:defRPr sz="1600" b="1"/>
            </a:lvl5pPr>
            <a:lvl6pPr marL="2743200" lvl="5" indent="-228600" algn="l">
              <a:lnSpc>
                <a:spcPct val="100000"/>
              </a:lnSpc>
              <a:spcBef>
                <a:spcPts val="320"/>
              </a:spcBef>
              <a:spcAft>
                <a:spcPts val="0"/>
              </a:spcAft>
              <a:buSzPts val="1600"/>
              <a:buNone/>
              <a:defRPr sz="1600" b="1"/>
            </a:lvl6pPr>
            <a:lvl7pPr marL="3200400" lvl="6" indent="-228600" algn="l">
              <a:lnSpc>
                <a:spcPct val="100000"/>
              </a:lnSpc>
              <a:spcBef>
                <a:spcPts val="320"/>
              </a:spcBef>
              <a:spcAft>
                <a:spcPts val="0"/>
              </a:spcAft>
              <a:buSzPts val="1600"/>
              <a:buNone/>
              <a:defRPr sz="1600" b="1"/>
            </a:lvl7pPr>
            <a:lvl8pPr marL="3657600" lvl="7" indent="-228600" algn="l">
              <a:lnSpc>
                <a:spcPct val="100000"/>
              </a:lnSpc>
              <a:spcBef>
                <a:spcPts val="320"/>
              </a:spcBef>
              <a:spcAft>
                <a:spcPts val="0"/>
              </a:spcAft>
              <a:buSzPts val="1600"/>
              <a:buNone/>
              <a:defRPr sz="1600" b="1"/>
            </a:lvl8pPr>
            <a:lvl9pPr marL="4114800" lvl="8" indent="-228600" algn="l">
              <a:lnSpc>
                <a:spcPct val="100000"/>
              </a:lnSpc>
              <a:spcBef>
                <a:spcPts val="320"/>
              </a:spcBef>
              <a:spcAft>
                <a:spcPts val="0"/>
              </a:spcAft>
              <a:buSzPts val="1600"/>
              <a:buNone/>
              <a:defRPr sz="1600" b="1"/>
            </a:lvl9pPr>
          </a:lstStyle>
          <a:p>
            <a:endParaRPr/>
          </a:p>
        </p:txBody>
      </p:sp>
      <p:sp>
        <p:nvSpPr>
          <p:cNvPr id="45" name="Google Shape;45;p21"/>
          <p:cNvSpPr txBox="1">
            <a:spLocks noGrp="1"/>
          </p:cNvSpPr>
          <p:nvPr>
            <p:ph type="body" idx="2"/>
          </p:nvPr>
        </p:nvSpPr>
        <p:spPr>
          <a:xfrm>
            <a:off x="609600" y="2174875"/>
            <a:ext cx="4876800"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SzPts val="2400"/>
              <a:buChar char="•"/>
              <a:defRPr sz="2400"/>
            </a:lvl1pPr>
            <a:lvl2pPr marL="914400" lvl="1" indent="-355600" algn="l">
              <a:lnSpc>
                <a:spcPct val="100000"/>
              </a:lnSpc>
              <a:spcBef>
                <a:spcPts val="400"/>
              </a:spcBef>
              <a:spcAft>
                <a:spcPts val="0"/>
              </a:spcAft>
              <a:buSzPts val="2000"/>
              <a:buChar char="•"/>
              <a:defRPr sz="2000"/>
            </a:lvl2pPr>
            <a:lvl3pPr marL="1371600" lvl="2" indent="-342900" algn="l">
              <a:lnSpc>
                <a:spcPct val="100000"/>
              </a:lnSpc>
              <a:spcBef>
                <a:spcPts val="360"/>
              </a:spcBef>
              <a:spcAft>
                <a:spcPts val="0"/>
              </a:spcAft>
              <a:buSzPts val="1800"/>
              <a:buChar char="•"/>
              <a:defRPr sz="1800"/>
            </a:lvl3pPr>
            <a:lvl4pPr marL="1828800" lvl="3" indent="-330200" algn="l">
              <a:lnSpc>
                <a:spcPct val="100000"/>
              </a:lnSpc>
              <a:spcBef>
                <a:spcPts val="320"/>
              </a:spcBef>
              <a:spcAft>
                <a:spcPts val="0"/>
              </a:spcAft>
              <a:buSzPts val="1600"/>
              <a:buChar char="•"/>
              <a:defRPr sz="1600"/>
            </a:lvl4pPr>
            <a:lvl5pPr marL="2286000" lvl="4" indent="-330200" algn="l">
              <a:lnSpc>
                <a:spcPct val="100000"/>
              </a:lnSpc>
              <a:spcBef>
                <a:spcPts val="320"/>
              </a:spcBef>
              <a:spcAft>
                <a:spcPts val="0"/>
              </a:spcAft>
              <a:buSzPts val="1600"/>
              <a:buChar char="•"/>
              <a:defRPr sz="1600"/>
            </a:lvl5pPr>
            <a:lvl6pPr marL="2743200" lvl="5" indent="-330200" algn="l">
              <a:lnSpc>
                <a:spcPct val="100000"/>
              </a:lnSpc>
              <a:spcBef>
                <a:spcPts val="320"/>
              </a:spcBef>
              <a:spcAft>
                <a:spcPts val="0"/>
              </a:spcAft>
              <a:buSzPts val="1600"/>
              <a:buChar char="•"/>
              <a:defRPr sz="1600"/>
            </a:lvl6pPr>
            <a:lvl7pPr marL="3200400" lvl="6" indent="-330200" algn="l">
              <a:lnSpc>
                <a:spcPct val="100000"/>
              </a:lnSpc>
              <a:spcBef>
                <a:spcPts val="320"/>
              </a:spcBef>
              <a:spcAft>
                <a:spcPts val="0"/>
              </a:spcAft>
              <a:buSzPts val="1600"/>
              <a:buChar char="•"/>
              <a:defRPr sz="1600"/>
            </a:lvl7pPr>
            <a:lvl8pPr marL="3657600" lvl="7" indent="-330200" algn="l">
              <a:lnSpc>
                <a:spcPct val="100000"/>
              </a:lnSpc>
              <a:spcBef>
                <a:spcPts val="320"/>
              </a:spcBef>
              <a:spcAft>
                <a:spcPts val="0"/>
              </a:spcAft>
              <a:buSzPts val="1600"/>
              <a:buChar char="•"/>
              <a:defRPr sz="1600"/>
            </a:lvl8pPr>
            <a:lvl9pPr marL="4114800" lvl="8" indent="-330200" algn="l">
              <a:lnSpc>
                <a:spcPct val="100000"/>
              </a:lnSpc>
              <a:spcBef>
                <a:spcPts val="320"/>
              </a:spcBef>
              <a:spcAft>
                <a:spcPts val="0"/>
              </a:spcAft>
              <a:buSzPts val="1600"/>
              <a:buChar char="•"/>
              <a:defRPr sz="1600"/>
            </a:lvl9pPr>
          </a:lstStyle>
          <a:p>
            <a:endParaRPr/>
          </a:p>
        </p:txBody>
      </p:sp>
      <p:sp>
        <p:nvSpPr>
          <p:cNvPr id="46" name="Google Shape;46;p21"/>
          <p:cNvSpPr txBox="1">
            <a:spLocks noGrp="1"/>
          </p:cNvSpPr>
          <p:nvPr>
            <p:ph type="body" idx="3"/>
          </p:nvPr>
        </p:nvSpPr>
        <p:spPr>
          <a:xfrm>
            <a:off x="5892800" y="1535113"/>
            <a:ext cx="4876800" cy="639762"/>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400"/>
              </a:spcBef>
              <a:spcAft>
                <a:spcPts val="0"/>
              </a:spcAft>
              <a:buSzPts val="2000"/>
              <a:buNone/>
              <a:defRPr sz="2000" b="1">
                <a:solidFill>
                  <a:schemeClr val="dk2"/>
                </a:solidFill>
              </a:defRPr>
            </a:lvl1pPr>
            <a:lvl2pPr marL="914400" lvl="1" indent="-228600" algn="l">
              <a:lnSpc>
                <a:spcPct val="100000"/>
              </a:lnSpc>
              <a:spcBef>
                <a:spcPts val="400"/>
              </a:spcBef>
              <a:spcAft>
                <a:spcPts val="0"/>
              </a:spcAft>
              <a:buSzPts val="2000"/>
              <a:buNone/>
              <a:defRPr sz="2000" b="1"/>
            </a:lvl2pPr>
            <a:lvl3pPr marL="1371600" lvl="2" indent="-228600" algn="l">
              <a:lnSpc>
                <a:spcPct val="100000"/>
              </a:lnSpc>
              <a:spcBef>
                <a:spcPts val="360"/>
              </a:spcBef>
              <a:spcAft>
                <a:spcPts val="0"/>
              </a:spcAft>
              <a:buSzPts val="1800"/>
              <a:buNone/>
              <a:defRPr sz="1800" b="1"/>
            </a:lvl3pPr>
            <a:lvl4pPr marL="1828800" lvl="3" indent="-228600" algn="l">
              <a:lnSpc>
                <a:spcPct val="100000"/>
              </a:lnSpc>
              <a:spcBef>
                <a:spcPts val="320"/>
              </a:spcBef>
              <a:spcAft>
                <a:spcPts val="0"/>
              </a:spcAft>
              <a:buSzPts val="1600"/>
              <a:buNone/>
              <a:defRPr sz="1600" b="1"/>
            </a:lvl4pPr>
            <a:lvl5pPr marL="2286000" lvl="4" indent="-228600" algn="l">
              <a:lnSpc>
                <a:spcPct val="100000"/>
              </a:lnSpc>
              <a:spcBef>
                <a:spcPts val="320"/>
              </a:spcBef>
              <a:spcAft>
                <a:spcPts val="0"/>
              </a:spcAft>
              <a:buSzPts val="1600"/>
              <a:buNone/>
              <a:defRPr sz="1600" b="1"/>
            </a:lvl5pPr>
            <a:lvl6pPr marL="2743200" lvl="5" indent="-228600" algn="l">
              <a:lnSpc>
                <a:spcPct val="100000"/>
              </a:lnSpc>
              <a:spcBef>
                <a:spcPts val="320"/>
              </a:spcBef>
              <a:spcAft>
                <a:spcPts val="0"/>
              </a:spcAft>
              <a:buSzPts val="1600"/>
              <a:buNone/>
              <a:defRPr sz="1600" b="1"/>
            </a:lvl6pPr>
            <a:lvl7pPr marL="3200400" lvl="6" indent="-228600" algn="l">
              <a:lnSpc>
                <a:spcPct val="100000"/>
              </a:lnSpc>
              <a:spcBef>
                <a:spcPts val="320"/>
              </a:spcBef>
              <a:spcAft>
                <a:spcPts val="0"/>
              </a:spcAft>
              <a:buSzPts val="1600"/>
              <a:buNone/>
              <a:defRPr sz="1600" b="1"/>
            </a:lvl7pPr>
            <a:lvl8pPr marL="3657600" lvl="7" indent="-228600" algn="l">
              <a:lnSpc>
                <a:spcPct val="100000"/>
              </a:lnSpc>
              <a:spcBef>
                <a:spcPts val="320"/>
              </a:spcBef>
              <a:spcAft>
                <a:spcPts val="0"/>
              </a:spcAft>
              <a:buSzPts val="1600"/>
              <a:buNone/>
              <a:defRPr sz="1600" b="1"/>
            </a:lvl8pPr>
            <a:lvl9pPr marL="4114800" lvl="8" indent="-228600" algn="l">
              <a:lnSpc>
                <a:spcPct val="100000"/>
              </a:lnSpc>
              <a:spcBef>
                <a:spcPts val="320"/>
              </a:spcBef>
              <a:spcAft>
                <a:spcPts val="0"/>
              </a:spcAft>
              <a:buSzPts val="1600"/>
              <a:buNone/>
              <a:defRPr sz="1600" b="1"/>
            </a:lvl9pPr>
          </a:lstStyle>
          <a:p>
            <a:endParaRPr/>
          </a:p>
        </p:txBody>
      </p:sp>
      <p:sp>
        <p:nvSpPr>
          <p:cNvPr id="47" name="Google Shape;47;p21"/>
          <p:cNvSpPr txBox="1">
            <a:spLocks noGrp="1"/>
          </p:cNvSpPr>
          <p:nvPr>
            <p:ph type="body" idx="4"/>
          </p:nvPr>
        </p:nvSpPr>
        <p:spPr>
          <a:xfrm>
            <a:off x="5892800" y="2174875"/>
            <a:ext cx="4876800"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SzPts val="2400"/>
              <a:buChar char="•"/>
              <a:defRPr sz="2400"/>
            </a:lvl1pPr>
            <a:lvl2pPr marL="914400" lvl="1" indent="-355600" algn="l">
              <a:lnSpc>
                <a:spcPct val="100000"/>
              </a:lnSpc>
              <a:spcBef>
                <a:spcPts val="400"/>
              </a:spcBef>
              <a:spcAft>
                <a:spcPts val="0"/>
              </a:spcAft>
              <a:buSzPts val="2000"/>
              <a:buChar char="•"/>
              <a:defRPr sz="2000"/>
            </a:lvl2pPr>
            <a:lvl3pPr marL="1371600" lvl="2" indent="-342900" algn="l">
              <a:lnSpc>
                <a:spcPct val="100000"/>
              </a:lnSpc>
              <a:spcBef>
                <a:spcPts val="360"/>
              </a:spcBef>
              <a:spcAft>
                <a:spcPts val="0"/>
              </a:spcAft>
              <a:buSzPts val="1800"/>
              <a:buChar char="•"/>
              <a:defRPr sz="1800"/>
            </a:lvl3pPr>
            <a:lvl4pPr marL="1828800" lvl="3" indent="-330200" algn="l">
              <a:lnSpc>
                <a:spcPct val="100000"/>
              </a:lnSpc>
              <a:spcBef>
                <a:spcPts val="320"/>
              </a:spcBef>
              <a:spcAft>
                <a:spcPts val="0"/>
              </a:spcAft>
              <a:buSzPts val="1600"/>
              <a:buChar char="•"/>
              <a:defRPr sz="1600"/>
            </a:lvl4pPr>
            <a:lvl5pPr marL="2286000" lvl="4" indent="-330200" algn="l">
              <a:lnSpc>
                <a:spcPct val="100000"/>
              </a:lnSpc>
              <a:spcBef>
                <a:spcPts val="320"/>
              </a:spcBef>
              <a:spcAft>
                <a:spcPts val="0"/>
              </a:spcAft>
              <a:buSzPts val="1600"/>
              <a:buChar char="•"/>
              <a:defRPr sz="1600"/>
            </a:lvl5pPr>
            <a:lvl6pPr marL="2743200" lvl="5" indent="-330200" algn="l">
              <a:lnSpc>
                <a:spcPct val="100000"/>
              </a:lnSpc>
              <a:spcBef>
                <a:spcPts val="320"/>
              </a:spcBef>
              <a:spcAft>
                <a:spcPts val="0"/>
              </a:spcAft>
              <a:buSzPts val="1600"/>
              <a:buChar char="•"/>
              <a:defRPr sz="1600"/>
            </a:lvl6pPr>
            <a:lvl7pPr marL="3200400" lvl="6" indent="-330200" algn="l">
              <a:lnSpc>
                <a:spcPct val="100000"/>
              </a:lnSpc>
              <a:spcBef>
                <a:spcPts val="320"/>
              </a:spcBef>
              <a:spcAft>
                <a:spcPts val="0"/>
              </a:spcAft>
              <a:buSzPts val="1600"/>
              <a:buChar char="•"/>
              <a:defRPr sz="1600"/>
            </a:lvl7pPr>
            <a:lvl8pPr marL="3657600" lvl="7" indent="-330200" algn="l">
              <a:lnSpc>
                <a:spcPct val="100000"/>
              </a:lnSpc>
              <a:spcBef>
                <a:spcPts val="320"/>
              </a:spcBef>
              <a:spcAft>
                <a:spcPts val="0"/>
              </a:spcAft>
              <a:buSzPts val="1600"/>
              <a:buChar char="•"/>
              <a:defRPr sz="1600"/>
            </a:lvl8pPr>
            <a:lvl9pPr marL="4114800" lvl="8" indent="-330200" algn="l">
              <a:lnSpc>
                <a:spcPct val="100000"/>
              </a:lnSpc>
              <a:spcBef>
                <a:spcPts val="320"/>
              </a:spcBef>
              <a:spcAft>
                <a:spcPts val="0"/>
              </a:spcAft>
              <a:buSzPts val="1600"/>
              <a:buChar char="•"/>
              <a:defRPr sz="1600"/>
            </a:lvl9pPr>
          </a:lstStyle>
          <a:p>
            <a:endParaRPr/>
          </a:p>
        </p:txBody>
      </p:sp>
      <p:sp>
        <p:nvSpPr>
          <p:cNvPr id="48" name="Google Shape;48;p21"/>
          <p:cNvSpPr txBox="1">
            <a:spLocks noGrp="1"/>
          </p:cNvSpPr>
          <p:nvPr>
            <p:ph type="dt" idx="10"/>
          </p:nvPr>
        </p:nvSpPr>
        <p:spPr>
          <a:xfrm rot="-5400000">
            <a:off x="10474869" y="1584960"/>
            <a:ext cx="2438399" cy="48768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1"/>
          <p:cNvSpPr txBox="1">
            <a:spLocks noGrp="1"/>
          </p:cNvSpPr>
          <p:nvPr>
            <p:ph type="ftr" idx="11"/>
          </p:nvPr>
        </p:nvSpPr>
        <p:spPr>
          <a:xfrm rot="-5400000">
            <a:off x="10510428" y="3987800"/>
            <a:ext cx="2367281" cy="48768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1"/>
          <p:cNvSpPr>
            <a:spLocks noGrp="1"/>
          </p:cNvSpPr>
          <p:nvPr>
            <p:ph type="sldNum" idx="12"/>
          </p:nvPr>
        </p:nvSpPr>
        <p:spPr>
          <a:xfrm>
            <a:off x="11375717" y="5648960"/>
            <a:ext cx="73152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22"/>
          <p:cNvSpPr txBox="1">
            <a:spLocks noGrp="1"/>
          </p:cNvSpPr>
          <p:nvPr>
            <p:ph type="title"/>
          </p:nvPr>
        </p:nvSpPr>
        <p:spPr>
          <a:xfrm>
            <a:off x="609600" y="274638"/>
            <a:ext cx="101600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2"/>
          <p:cNvSpPr txBox="1">
            <a:spLocks noGrp="1"/>
          </p:cNvSpPr>
          <p:nvPr>
            <p:ph type="dt" idx="10"/>
          </p:nvPr>
        </p:nvSpPr>
        <p:spPr>
          <a:xfrm rot="-5400000">
            <a:off x="10474869" y="1584960"/>
            <a:ext cx="2438399" cy="48768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2"/>
          <p:cNvSpPr txBox="1">
            <a:spLocks noGrp="1"/>
          </p:cNvSpPr>
          <p:nvPr>
            <p:ph type="ftr" idx="11"/>
          </p:nvPr>
        </p:nvSpPr>
        <p:spPr>
          <a:xfrm rot="-5400000">
            <a:off x="10510428" y="3987800"/>
            <a:ext cx="2367281" cy="48768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2"/>
          <p:cNvSpPr>
            <a:spLocks noGrp="1"/>
          </p:cNvSpPr>
          <p:nvPr>
            <p:ph type="sldNum" idx="12"/>
          </p:nvPr>
        </p:nvSpPr>
        <p:spPr>
          <a:xfrm>
            <a:off x="11375717" y="5648960"/>
            <a:ext cx="73152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23"/>
          <p:cNvSpPr txBox="1">
            <a:spLocks noGrp="1"/>
          </p:cNvSpPr>
          <p:nvPr>
            <p:ph type="title"/>
          </p:nvPr>
        </p:nvSpPr>
        <p:spPr>
          <a:xfrm>
            <a:off x="406401" y="5495544"/>
            <a:ext cx="10363200" cy="59436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chemeClr val="dk2"/>
              </a:buClr>
              <a:buSzPts val="2200"/>
              <a:buFont typeface="Cambria"/>
              <a:buNone/>
              <a:defRPr sz="22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body" idx="1"/>
          </p:nvPr>
        </p:nvSpPr>
        <p:spPr>
          <a:xfrm>
            <a:off x="406400" y="6096000"/>
            <a:ext cx="10363201" cy="60960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20"/>
              </a:spcBef>
              <a:spcAft>
                <a:spcPts val="0"/>
              </a:spcAft>
              <a:buSzPts val="1600"/>
              <a:buNone/>
              <a:defRPr sz="1600"/>
            </a:lvl1pPr>
            <a:lvl2pPr marL="914400" lvl="1" indent="-228600" algn="l">
              <a:lnSpc>
                <a:spcPct val="100000"/>
              </a:lnSpc>
              <a:spcBef>
                <a:spcPts val="240"/>
              </a:spcBef>
              <a:spcAft>
                <a:spcPts val="0"/>
              </a:spcAft>
              <a:buSzPts val="1200"/>
              <a:buNone/>
              <a:defRPr sz="1200"/>
            </a:lvl2pPr>
            <a:lvl3pPr marL="1371600" lvl="2" indent="-228600" algn="l">
              <a:lnSpc>
                <a:spcPct val="100000"/>
              </a:lnSpc>
              <a:spcBef>
                <a:spcPts val="200"/>
              </a:spcBef>
              <a:spcAft>
                <a:spcPts val="0"/>
              </a:spcAft>
              <a:buSzPts val="1000"/>
              <a:buNone/>
              <a:defRPr sz="1000"/>
            </a:lvl3pPr>
            <a:lvl4pPr marL="1828800" lvl="3" indent="-228600" algn="l">
              <a:lnSpc>
                <a:spcPct val="100000"/>
              </a:lnSpc>
              <a:spcBef>
                <a:spcPts val="180"/>
              </a:spcBef>
              <a:spcAft>
                <a:spcPts val="0"/>
              </a:spcAft>
              <a:buSzPts val="900"/>
              <a:buNone/>
              <a:defRPr sz="900"/>
            </a:lvl4pPr>
            <a:lvl5pPr marL="2286000" lvl="4" indent="-228600" algn="l">
              <a:lnSpc>
                <a:spcPct val="100000"/>
              </a:lnSpc>
              <a:spcBef>
                <a:spcPts val="18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59" name="Google Shape;59;p23"/>
          <p:cNvSpPr txBox="1">
            <a:spLocks noGrp="1"/>
          </p:cNvSpPr>
          <p:nvPr>
            <p:ph type="dt" idx="10"/>
          </p:nvPr>
        </p:nvSpPr>
        <p:spPr>
          <a:xfrm rot="-5400000">
            <a:off x="10474869" y="1584960"/>
            <a:ext cx="2438399" cy="48768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3"/>
          <p:cNvSpPr txBox="1">
            <a:spLocks noGrp="1"/>
          </p:cNvSpPr>
          <p:nvPr>
            <p:ph type="ftr" idx="11"/>
          </p:nvPr>
        </p:nvSpPr>
        <p:spPr>
          <a:xfrm rot="-5400000">
            <a:off x="10510428" y="3987800"/>
            <a:ext cx="2367281" cy="48768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3"/>
          <p:cNvSpPr>
            <a:spLocks noGrp="1"/>
          </p:cNvSpPr>
          <p:nvPr>
            <p:ph type="sldNum" idx="12"/>
          </p:nvPr>
        </p:nvSpPr>
        <p:spPr>
          <a:xfrm>
            <a:off x="11375717" y="5648960"/>
            <a:ext cx="73152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62" name="Google Shape;62;p23"/>
          <p:cNvSpPr txBox="1">
            <a:spLocks noGrp="1"/>
          </p:cNvSpPr>
          <p:nvPr>
            <p:ph type="body" idx="2"/>
          </p:nvPr>
        </p:nvSpPr>
        <p:spPr>
          <a:xfrm>
            <a:off x="406400" y="381000"/>
            <a:ext cx="10363200" cy="494284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3"/>
        <p:cNvGrpSpPr/>
        <p:nvPr/>
      </p:nvGrpSpPr>
      <p:grpSpPr>
        <a:xfrm>
          <a:off x="0" y="0"/>
          <a:ext cx="0" cy="0"/>
          <a:chOff x="0" y="0"/>
          <a:chExt cx="0" cy="0"/>
        </a:xfrm>
      </p:grpSpPr>
      <p:sp>
        <p:nvSpPr>
          <p:cNvPr id="64" name="Google Shape;64;p24"/>
          <p:cNvSpPr txBox="1">
            <a:spLocks noGrp="1"/>
          </p:cNvSpPr>
          <p:nvPr>
            <p:ph type="title"/>
          </p:nvPr>
        </p:nvSpPr>
        <p:spPr>
          <a:xfrm>
            <a:off x="402336" y="5495278"/>
            <a:ext cx="10363200" cy="59462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chemeClr val="dk2"/>
              </a:buClr>
              <a:buSzPts val="2200"/>
              <a:buFont typeface="Cambria"/>
              <a:buNone/>
              <a:defRPr sz="2200"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4"/>
          <p:cNvSpPr>
            <a:spLocks noGrp="1"/>
          </p:cNvSpPr>
          <p:nvPr>
            <p:ph type="pic" idx="2"/>
          </p:nvPr>
        </p:nvSpPr>
        <p:spPr>
          <a:xfrm>
            <a:off x="0" y="0"/>
            <a:ext cx="11277600" cy="5486400"/>
          </a:xfrm>
          <a:prstGeom prst="rect">
            <a:avLst/>
          </a:prstGeom>
          <a:noFill/>
          <a:ln>
            <a:noFill/>
          </a:ln>
        </p:spPr>
      </p:sp>
      <p:sp>
        <p:nvSpPr>
          <p:cNvPr id="66" name="Google Shape;66;p24"/>
          <p:cNvSpPr txBox="1">
            <a:spLocks noGrp="1"/>
          </p:cNvSpPr>
          <p:nvPr>
            <p:ph type="body" idx="1"/>
          </p:nvPr>
        </p:nvSpPr>
        <p:spPr>
          <a:xfrm>
            <a:off x="402336" y="6096000"/>
            <a:ext cx="10363200" cy="61264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20"/>
              </a:spcBef>
              <a:spcAft>
                <a:spcPts val="0"/>
              </a:spcAft>
              <a:buSzPts val="1600"/>
              <a:buNone/>
              <a:defRPr sz="1600"/>
            </a:lvl1pPr>
            <a:lvl2pPr marL="914400" lvl="1" indent="-228600" algn="l">
              <a:lnSpc>
                <a:spcPct val="100000"/>
              </a:lnSpc>
              <a:spcBef>
                <a:spcPts val="240"/>
              </a:spcBef>
              <a:spcAft>
                <a:spcPts val="0"/>
              </a:spcAft>
              <a:buSzPts val="1200"/>
              <a:buNone/>
              <a:defRPr sz="1200"/>
            </a:lvl2pPr>
            <a:lvl3pPr marL="1371600" lvl="2" indent="-228600" algn="l">
              <a:lnSpc>
                <a:spcPct val="100000"/>
              </a:lnSpc>
              <a:spcBef>
                <a:spcPts val="200"/>
              </a:spcBef>
              <a:spcAft>
                <a:spcPts val="0"/>
              </a:spcAft>
              <a:buSzPts val="1000"/>
              <a:buNone/>
              <a:defRPr sz="1000"/>
            </a:lvl3pPr>
            <a:lvl4pPr marL="1828800" lvl="3" indent="-228600" algn="l">
              <a:lnSpc>
                <a:spcPct val="100000"/>
              </a:lnSpc>
              <a:spcBef>
                <a:spcPts val="180"/>
              </a:spcBef>
              <a:spcAft>
                <a:spcPts val="0"/>
              </a:spcAft>
              <a:buSzPts val="900"/>
              <a:buNone/>
              <a:defRPr sz="900"/>
            </a:lvl4pPr>
            <a:lvl5pPr marL="2286000" lvl="4" indent="-228600" algn="l">
              <a:lnSpc>
                <a:spcPct val="100000"/>
              </a:lnSpc>
              <a:spcBef>
                <a:spcPts val="18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67" name="Google Shape;67;p24"/>
          <p:cNvSpPr txBox="1">
            <a:spLocks noGrp="1"/>
          </p:cNvSpPr>
          <p:nvPr>
            <p:ph type="dt" idx="10"/>
          </p:nvPr>
        </p:nvSpPr>
        <p:spPr>
          <a:xfrm rot="-5400000">
            <a:off x="10474869" y="1584960"/>
            <a:ext cx="2438399" cy="48768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4"/>
          <p:cNvSpPr>
            <a:spLocks noGrp="1"/>
          </p:cNvSpPr>
          <p:nvPr>
            <p:ph type="sldNum" idx="12"/>
          </p:nvPr>
        </p:nvSpPr>
        <p:spPr>
          <a:xfrm>
            <a:off x="11375717" y="5648960"/>
            <a:ext cx="73152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69" name="Google Shape;69;p24"/>
          <p:cNvSpPr txBox="1">
            <a:spLocks noGrp="1"/>
          </p:cNvSpPr>
          <p:nvPr>
            <p:ph type="ftr" idx="11"/>
          </p:nvPr>
        </p:nvSpPr>
        <p:spPr>
          <a:xfrm rot="-5400000">
            <a:off x="10510428" y="3987800"/>
            <a:ext cx="2367281" cy="48768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0"/>
        <p:cNvGrpSpPr/>
        <p:nvPr/>
      </p:nvGrpSpPr>
      <p:grpSpPr>
        <a:xfrm>
          <a:off x="0" y="0"/>
          <a:ext cx="0" cy="0"/>
          <a:chOff x="0" y="0"/>
          <a:chExt cx="0" cy="0"/>
        </a:xfrm>
      </p:grpSpPr>
      <p:sp>
        <p:nvSpPr>
          <p:cNvPr id="71" name="Google Shape;71;p25"/>
          <p:cNvSpPr txBox="1">
            <a:spLocks noGrp="1"/>
          </p:cNvSpPr>
          <p:nvPr>
            <p:ph type="title"/>
          </p:nvPr>
        </p:nvSpPr>
        <p:spPr>
          <a:xfrm>
            <a:off x="609600" y="274638"/>
            <a:ext cx="101600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5"/>
          <p:cNvSpPr txBox="1">
            <a:spLocks noGrp="1"/>
          </p:cNvSpPr>
          <p:nvPr>
            <p:ph type="body" idx="1"/>
          </p:nvPr>
        </p:nvSpPr>
        <p:spPr>
          <a:xfrm rot="5400000">
            <a:off x="3289300" y="-1079500"/>
            <a:ext cx="4800600" cy="101600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73" name="Google Shape;73;p25"/>
          <p:cNvSpPr txBox="1">
            <a:spLocks noGrp="1"/>
          </p:cNvSpPr>
          <p:nvPr>
            <p:ph type="dt" idx="10"/>
          </p:nvPr>
        </p:nvSpPr>
        <p:spPr>
          <a:xfrm rot="-5400000">
            <a:off x="10474869" y="1584960"/>
            <a:ext cx="2438399" cy="48768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5"/>
          <p:cNvSpPr txBox="1">
            <a:spLocks noGrp="1"/>
          </p:cNvSpPr>
          <p:nvPr>
            <p:ph type="ftr" idx="11"/>
          </p:nvPr>
        </p:nvSpPr>
        <p:spPr>
          <a:xfrm rot="-5400000">
            <a:off x="10510428" y="3987800"/>
            <a:ext cx="2367281" cy="48768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5"/>
          <p:cNvSpPr>
            <a:spLocks noGrp="1"/>
          </p:cNvSpPr>
          <p:nvPr>
            <p:ph type="sldNum" idx="12"/>
          </p:nvPr>
        </p:nvSpPr>
        <p:spPr>
          <a:xfrm>
            <a:off x="11375717" y="5648960"/>
            <a:ext cx="73152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6"/>
        <p:cNvGrpSpPr/>
        <p:nvPr/>
      </p:nvGrpSpPr>
      <p:grpSpPr>
        <a:xfrm>
          <a:off x="0" y="0"/>
          <a:ext cx="0" cy="0"/>
          <a:chOff x="0" y="0"/>
          <a:chExt cx="0" cy="0"/>
        </a:xfrm>
      </p:grpSpPr>
      <p:sp>
        <p:nvSpPr>
          <p:cNvPr id="77" name="Google Shape;77;p26"/>
          <p:cNvSpPr txBox="1">
            <a:spLocks noGrp="1"/>
          </p:cNvSpPr>
          <p:nvPr>
            <p:ph type="title"/>
          </p:nvPr>
        </p:nvSpPr>
        <p:spPr>
          <a:xfrm rot="5400000">
            <a:off x="7081838" y="2032000"/>
            <a:ext cx="5851525" cy="23368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6"/>
          <p:cNvSpPr txBox="1">
            <a:spLocks noGrp="1"/>
          </p:cNvSpPr>
          <p:nvPr>
            <p:ph type="body" idx="1"/>
          </p:nvPr>
        </p:nvSpPr>
        <p:spPr>
          <a:xfrm rot="5400000">
            <a:off x="1697039"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79" name="Google Shape;79;p26"/>
          <p:cNvSpPr txBox="1">
            <a:spLocks noGrp="1"/>
          </p:cNvSpPr>
          <p:nvPr>
            <p:ph type="dt" idx="10"/>
          </p:nvPr>
        </p:nvSpPr>
        <p:spPr>
          <a:xfrm rot="-5400000">
            <a:off x="10474869" y="1584960"/>
            <a:ext cx="2438399" cy="48768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6"/>
          <p:cNvSpPr txBox="1">
            <a:spLocks noGrp="1"/>
          </p:cNvSpPr>
          <p:nvPr>
            <p:ph type="ftr" idx="11"/>
          </p:nvPr>
        </p:nvSpPr>
        <p:spPr>
          <a:xfrm rot="-5400000">
            <a:off x="10510428" y="3987800"/>
            <a:ext cx="2367281" cy="48768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6"/>
          <p:cNvSpPr>
            <a:spLocks noGrp="1"/>
          </p:cNvSpPr>
          <p:nvPr>
            <p:ph type="sldNum" idx="12"/>
          </p:nvPr>
        </p:nvSpPr>
        <p:spPr>
          <a:xfrm>
            <a:off x="11375717" y="5648960"/>
            <a:ext cx="73152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75000">
              <a:schemeClr val="lt1"/>
            </a:gs>
            <a:gs pos="100000">
              <a:srgbClr val="D8D8D8"/>
            </a:gs>
          </a:gsLst>
          <a:path path="circle">
            <a:fillToRect l="50000" t="50000" r="50000" b="50000"/>
          </a:path>
          <a:tileRect/>
        </a:grad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609600" y="274638"/>
            <a:ext cx="10160000"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2"/>
              </a:buClr>
              <a:buSzPts val="4600"/>
              <a:buFont typeface="Cambria"/>
              <a:buNone/>
              <a:defRPr sz="4600" b="0" i="0" u="none" strike="noStrike" cap="none">
                <a:solidFill>
                  <a:schemeClr val="dk2"/>
                </a:solidFill>
                <a:latin typeface="Cambria"/>
                <a:ea typeface="Cambria"/>
                <a:cs typeface="Cambria"/>
                <a:sym typeface="Cambr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6"/>
          <p:cNvSpPr txBox="1">
            <a:spLocks noGrp="1"/>
          </p:cNvSpPr>
          <p:nvPr>
            <p:ph type="body" idx="1"/>
          </p:nvPr>
        </p:nvSpPr>
        <p:spPr>
          <a:xfrm>
            <a:off x="609600" y="1600200"/>
            <a:ext cx="10160000" cy="480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lnSpc>
                <a:spcPct val="100000"/>
              </a:lnSpc>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100000"/>
              </a:lnSpc>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100000"/>
              </a:lnSpc>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100000"/>
              </a:lnSpc>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 name="Google Shape;12;p16"/>
          <p:cNvSpPr/>
          <p:nvPr/>
        </p:nvSpPr>
        <p:spPr>
          <a:xfrm>
            <a:off x="11277600" y="0"/>
            <a:ext cx="9144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 name="Google Shape;13;p16"/>
          <p:cNvSpPr/>
          <p:nvPr/>
        </p:nvSpPr>
        <p:spPr>
          <a:xfrm>
            <a:off x="11277600" y="5486400"/>
            <a:ext cx="914400" cy="6858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 name="Google Shape;14;p16"/>
          <p:cNvSpPr>
            <a:spLocks noGrp="1"/>
          </p:cNvSpPr>
          <p:nvPr>
            <p:ph type="sldNum" idx="12"/>
          </p:nvPr>
        </p:nvSpPr>
        <p:spPr>
          <a:xfrm>
            <a:off x="11375717" y="5648960"/>
            <a:ext cx="73152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5" name="Google Shape;15;p16"/>
          <p:cNvSpPr txBox="1">
            <a:spLocks noGrp="1"/>
          </p:cNvSpPr>
          <p:nvPr>
            <p:ph type="ftr" idx="11"/>
          </p:nvPr>
        </p:nvSpPr>
        <p:spPr>
          <a:xfrm rot="-5400000">
            <a:off x="10510428" y="3987800"/>
            <a:ext cx="2367281" cy="48768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l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16"/>
          <p:cNvSpPr txBox="1">
            <a:spLocks noGrp="1"/>
          </p:cNvSpPr>
          <p:nvPr>
            <p:ph type="dt" idx="10"/>
          </p:nvPr>
        </p:nvSpPr>
        <p:spPr>
          <a:xfrm rot="-5400000">
            <a:off x="10474869" y="1584960"/>
            <a:ext cx="2438399" cy="48768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runipt.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natsanc@umbc.edu"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mailto:aekasm@umbc.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
          <p:cNvSpPr txBox="1">
            <a:spLocks noGrp="1"/>
          </p:cNvSpPr>
          <p:nvPr>
            <p:ph type="ctrTitle"/>
          </p:nvPr>
        </p:nvSpPr>
        <p:spPr>
          <a:xfrm>
            <a:off x="659958" y="533401"/>
            <a:ext cx="9093642" cy="3965575"/>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6600"/>
              <a:buFont typeface="Cambria"/>
              <a:buNone/>
            </a:pPr>
            <a:br>
              <a:rPr lang="en-US" dirty="0">
                <a:solidFill>
                  <a:srgbClr val="FF0000"/>
                </a:solidFill>
              </a:rPr>
            </a:br>
            <a:br>
              <a:rPr lang="en-US" dirty="0">
                <a:solidFill>
                  <a:srgbClr val="FF0000"/>
                </a:solidFill>
              </a:rPr>
            </a:br>
            <a:r>
              <a:rPr lang="en-US" sz="5400" dirty="0">
                <a:solidFill>
                  <a:srgbClr val="FF0000"/>
                </a:solidFill>
              </a:rPr>
              <a:t>UMBC</a:t>
            </a:r>
            <a:br>
              <a:rPr lang="en-US" sz="5400" dirty="0">
                <a:solidFill>
                  <a:srgbClr val="FF0000"/>
                </a:solidFill>
              </a:rPr>
            </a:br>
            <a:r>
              <a:rPr lang="en-US" sz="5400" dirty="0">
                <a:solidFill>
                  <a:srgbClr val="FF0000"/>
                </a:solidFill>
              </a:rPr>
              <a:t>Field Information Sessions – IPT instructions</a:t>
            </a:r>
            <a:br>
              <a:rPr lang="en-US" sz="5400" dirty="0">
                <a:solidFill>
                  <a:srgbClr val="FF0000"/>
                </a:solidFill>
              </a:rPr>
            </a:br>
            <a:endParaRPr sz="5400" dirty="0">
              <a:solidFill>
                <a:srgbClr val="FF0000"/>
              </a:solidFill>
            </a:endParaRPr>
          </a:p>
        </p:txBody>
      </p:sp>
      <p:sp>
        <p:nvSpPr>
          <p:cNvPr id="87" name="Google Shape;87;p1"/>
          <p:cNvSpPr txBox="1">
            <a:spLocks noGrp="1"/>
          </p:cNvSpPr>
          <p:nvPr>
            <p:ph type="subTitle" idx="1"/>
          </p:nvPr>
        </p:nvSpPr>
        <p:spPr>
          <a:xfrm>
            <a:off x="2209800" y="4572000"/>
            <a:ext cx="4495800" cy="1066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2000"/>
              <a:buNone/>
            </a:pPr>
            <a:r>
              <a:rPr lang="en-US"/>
              <a:t>Baccalaureate Social Work Program</a:t>
            </a:r>
            <a:endParaRPr/>
          </a:p>
          <a:p>
            <a:pPr marL="0" lvl="0" indent="0" algn="l" rtl="0">
              <a:lnSpc>
                <a:spcPct val="100000"/>
              </a:lnSpc>
              <a:spcBef>
                <a:spcPts val="400"/>
              </a:spcBef>
              <a:spcAft>
                <a:spcPts val="0"/>
              </a:spcAft>
              <a:buSzPts val="2000"/>
              <a:buNone/>
            </a:pPr>
            <a:r>
              <a:rPr lang="en-US"/>
              <a:t>Office of Field Education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a:spLocks noGrp="1"/>
          </p:cNvSpPr>
          <p:nvPr>
            <p:ph type="title"/>
          </p:nvPr>
        </p:nvSpPr>
        <p:spPr>
          <a:xfrm>
            <a:off x="1828800" y="152400"/>
            <a:ext cx="7620000" cy="533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F0000"/>
              </a:buClr>
              <a:buSzPts val="3600"/>
              <a:buNone/>
            </a:pPr>
            <a:r>
              <a:rPr lang="en-US" sz="3600">
                <a:solidFill>
                  <a:srgbClr val="FF0000"/>
                </a:solidFill>
              </a:rPr>
              <a:t>Logging into IPT</a:t>
            </a:r>
            <a:endParaRPr sz="3600">
              <a:solidFill>
                <a:srgbClr val="FF0000"/>
              </a:solidFill>
            </a:endParaRPr>
          </a:p>
        </p:txBody>
      </p:sp>
      <p:sp>
        <p:nvSpPr>
          <p:cNvPr id="95" name="Google Shape;95;p2"/>
          <p:cNvSpPr txBox="1"/>
          <p:nvPr/>
        </p:nvSpPr>
        <p:spPr>
          <a:xfrm>
            <a:off x="2133600" y="838200"/>
            <a:ext cx="6858000"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Go to </a:t>
            </a:r>
            <a:r>
              <a:rPr lang="en-US" sz="1800" b="1" i="0" u="sng" strike="noStrike" cap="none">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www.runipt.com</a:t>
            </a:r>
            <a:endParaRPr sz="18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Click on “</a:t>
            </a:r>
            <a:r>
              <a:rPr lang="en-US" sz="1800" b="1" i="0" u="sng" strike="noStrike" cap="none">
                <a:solidFill>
                  <a:srgbClr val="7030A0"/>
                </a:solidFill>
                <a:latin typeface="Calibri"/>
                <a:ea typeface="Calibri"/>
                <a:cs typeface="Calibri"/>
                <a:sym typeface="Calibri"/>
              </a:rPr>
              <a:t>Forgot your username or password?</a:t>
            </a:r>
            <a:r>
              <a:rPr lang="en-US" sz="1800" b="0" i="0" u="none" strike="noStrike" cap="none">
                <a:solidFill>
                  <a:srgbClr val="000000"/>
                </a:solidFill>
                <a:latin typeface="Calibri"/>
                <a:ea typeface="Calibri"/>
                <a:cs typeface="Calibri"/>
                <a:sym typeface="Calibri"/>
              </a:rPr>
              <a:t>” to log in</a:t>
            </a:r>
            <a:endParaRPr sz="1800" b="0" i="0" u="none" strike="noStrike" cap="none">
              <a:solidFill>
                <a:srgbClr val="000000"/>
              </a:solidFill>
              <a:latin typeface="Calibri"/>
              <a:ea typeface="Calibri"/>
              <a:cs typeface="Calibri"/>
              <a:sym typeface="Calibri"/>
            </a:endParaRPr>
          </a:p>
        </p:txBody>
      </p:sp>
      <p:pic>
        <p:nvPicPr>
          <p:cNvPr id="96" name="Google Shape;96;p2" descr="This is a screenshot of the landing page for www.runipt.com. At the bottom of the page it shows a link that says &quot;Forgot your username or password?&quot;"/>
          <p:cNvPicPr preferRelativeResize="0"/>
          <p:nvPr/>
        </p:nvPicPr>
        <p:blipFill rotWithShape="1">
          <a:blip r:embed="rId4">
            <a:alphaModFix/>
          </a:blip>
          <a:srcRect/>
          <a:stretch/>
        </p:blipFill>
        <p:spPr>
          <a:xfrm>
            <a:off x="1752601" y="2057400"/>
            <a:ext cx="8381999" cy="4495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a:spLocks noGrp="1"/>
          </p:cNvSpPr>
          <p:nvPr>
            <p:ph type="title"/>
          </p:nvPr>
        </p:nvSpPr>
        <p:spPr>
          <a:xfrm>
            <a:off x="1981200" y="274638"/>
            <a:ext cx="7620000" cy="792162"/>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F0000"/>
              </a:buClr>
              <a:buSzPts val="3200"/>
              <a:buNone/>
            </a:pPr>
            <a:r>
              <a:rPr lang="en-US" sz="3200">
                <a:solidFill>
                  <a:srgbClr val="FF0000"/>
                </a:solidFill>
              </a:rPr>
              <a:t>Logging in to IPT:  Enter  UMBC  email address</a:t>
            </a:r>
            <a:endParaRPr sz="3200">
              <a:solidFill>
                <a:srgbClr val="FF0000"/>
              </a:solidFill>
            </a:endParaRPr>
          </a:p>
        </p:txBody>
      </p:sp>
      <p:pic>
        <p:nvPicPr>
          <p:cNvPr id="102" name="Google Shape;102;p3" descr="This is screenshot of what appears after clicking the &quot;Forgot your username or password?&quot; link. Enter &quot;umbc&quot; under organization ID, select &quot;student&quot; as user type, and enter email address."/>
          <p:cNvPicPr preferRelativeResize="0"/>
          <p:nvPr/>
        </p:nvPicPr>
        <p:blipFill rotWithShape="1">
          <a:blip r:embed="rId3">
            <a:alphaModFix/>
          </a:blip>
          <a:srcRect/>
          <a:stretch/>
        </p:blipFill>
        <p:spPr>
          <a:xfrm>
            <a:off x="1820832" y="1486582"/>
            <a:ext cx="7856568" cy="404120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4"/>
          <p:cNvSpPr txBox="1">
            <a:spLocks noGrp="1"/>
          </p:cNvSpPr>
          <p:nvPr>
            <p:ph type="title"/>
          </p:nvPr>
        </p:nvSpPr>
        <p:spPr>
          <a:xfrm>
            <a:off x="1638300" y="152400"/>
            <a:ext cx="8534400" cy="9906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F0000"/>
              </a:buClr>
              <a:buSzPts val="3600"/>
              <a:buNone/>
            </a:pPr>
            <a:r>
              <a:rPr lang="en-US" sz="3600">
                <a:solidFill>
                  <a:srgbClr val="FF0000"/>
                </a:solidFill>
              </a:rPr>
              <a:t>Logging in to IPT– create user name and password</a:t>
            </a:r>
            <a:endParaRPr sz="3600">
              <a:solidFill>
                <a:srgbClr val="FF0000"/>
              </a:solidFill>
            </a:endParaRPr>
          </a:p>
        </p:txBody>
      </p:sp>
      <p:sp>
        <p:nvSpPr>
          <p:cNvPr id="109" name="Google Shape;109;p4"/>
          <p:cNvSpPr txBox="1"/>
          <p:nvPr/>
        </p:nvSpPr>
        <p:spPr>
          <a:xfrm>
            <a:off x="2057400" y="1295400"/>
            <a:ext cx="7848600" cy="34163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110" name="Google Shape;110;p4" descr="Screen Clipping that shows fields to create login name and password"/>
          <p:cNvPicPr preferRelativeResize="0"/>
          <p:nvPr/>
        </p:nvPicPr>
        <p:blipFill rotWithShape="1">
          <a:blip r:embed="rId3">
            <a:alphaModFix/>
          </a:blip>
          <a:srcRect/>
          <a:stretch/>
        </p:blipFill>
        <p:spPr>
          <a:xfrm>
            <a:off x="1676401" y="1371600"/>
            <a:ext cx="8839200" cy="4953000"/>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1176"/>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5"/>
          <p:cNvSpPr txBox="1">
            <a:spLocks noGrp="1"/>
          </p:cNvSpPr>
          <p:nvPr>
            <p:ph type="title"/>
          </p:nvPr>
        </p:nvSpPr>
        <p:spPr>
          <a:xfrm>
            <a:off x="609600" y="274638"/>
            <a:ext cx="101600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F0000"/>
              </a:buClr>
              <a:buSzPts val="4600"/>
              <a:buNone/>
            </a:pPr>
            <a:r>
              <a:rPr lang="en-US">
                <a:solidFill>
                  <a:srgbClr val="FF0000"/>
                </a:solidFill>
              </a:rPr>
              <a:t>IPT Homepage</a:t>
            </a:r>
            <a:endParaRPr>
              <a:solidFill>
                <a:srgbClr val="FF0000"/>
              </a:solidFill>
            </a:endParaRPr>
          </a:p>
        </p:txBody>
      </p:sp>
      <p:pic>
        <p:nvPicPr>
          <p:cNvPr id="116" name="Google Shape;116;p5" descr="Screen Clipping showing the page you reach in IPT when you log in. There are 3 tabs at the top labeled &quot;home,&quot; &quot;student detail,&quot; and &quot;agency list.&quot; A menu on the side has a link to &quot;my forms.&quot;"/>
          <p:cNvPicPr preferRelativeResize="0"/>
          <p:nvPr/>
        </p:nvPicPr>
        <p:blipFill rotWithShape="1">
          <a:blip r:embed="rId3">
            <a:alphaModFix/>
          </a:blip>
          <a:srcRect/>
          <a:stretch/>
        </p:blipFill>
        <p:spPr>
          <a:xfrm>
            <a:off x="1682931" y="1600200"/>
            <a:ext cx="8839200" cy="3733800"/>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1176"/>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6"/>
          <p:cNvSpPr txBox="1">
            <a:spLocks noGrp="1"/>
          </p:cNvSpPr>
          <p:nvPr>
            <p:ph type="title"/>
          </p:nvPr>
        </p:nvSpPr>
        <p:spPr>
          <a:xfrm>
            <a:off x="1981200" y="274638"/>
            <a:ext cx="7620000" cy="868362"/>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F0000"/>
              </a:buClr>
              <a:buSzPts val="3600"/>
              <a:buNone/>
            </a:pPr>
            <a:r>
              <a:rPr lang="en-US" sz="3600">
                <a:solidFill>
                  <a:srgbClr val="FF0000"/>
                </a:solidFill>
              </a:rPr>
              <a:t>Completing Student Detail page</a:t>
            </a:r>
            <a:endParaRPr sz="3600">
              <a:solidFill>
                <a:srgbClr val="FF0000"/>
              </a:solidFill>
            </a:endParaRPr>
          </a:p>
        </p:txBody>
      </p:sp>
      <p:pic>
        <p:nvPicPr>
          <p:cNvPr id="122" name="Google Shape;122;p6" descr="Screenshot of student detail page which has fields for name, directory information, emergency contact, phone number, birthdate, campus selection, and graduation date"/>
          <p:cNvPicPr preferRelativeResize="0"/>
          <p:nvPr/>
        </p:nvPicPr>
        <p:blipFill rotWithShape="1">
          <a:blip r:embed="rId3">
            <a:alphaModFix/>
          </a:blip>
          <a:srcRect/>
          <a:stretch/>
        </p:blipFill>
        <p:spPr>
          <a:xfrm>
            <a:off x="2379132" y="1601883"/>
            <a:ext cx="6929161" cy="3528995"/>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1176"/>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7"/>
          <p:cNvSpPr txBox="1">
            <a:spLocks noGrp="1"/>
          </p:cNvSpPr>
          <p:nvPr>
            <p:ph type="title"/>
          </p:nvPr>
        </p:nvSpPr>
        <p:spPr>
          <a:xfrm>
            <a:off x="609600" y="274638"/>
            <a:ext cx="101600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F0000"/>
              </a:buClr>
              <a:buSzPts val="3600"/>
              <a:buNone/>
            </a:pPr>
            <a:r>
              <a:rPr lang="en-US" sz="3600">
                <a:solidFill>
                  <a:srgbClr val="FF0000"/>
                </a:solidFill>
              </a:rPr>
              <a:t>Upload picture</a:t>
            </a:r>
            <a:endParaRPr sz="3600">
              <a:solidFill>
                <a:srgbClr val="FF0000"/>
              </a:solidFill>
            </a:endParaRPr>
          </a:p>
        </p:txBody>
      </p:sp>
      <p:pic>
        <p:nvPicPr>
          <p:cNvPr id="128" name="Google Shape;128;p7" descr="Screen Clipping showing how to upload a photo on student detail tab"/>
          <p:cNvPicPr preferRelativeResize="0"/>
          <p:nvPr/>
        </p:nvPicPr>
        <p:blipFill rotWithShape="1">
          <a:blip r:embed="rId3">
            <a:alphaModFix/>
          </a:blip>
          <a:srcRect/>
          <a:stretch/>
        </p:blipFill>
        <p:spPr>
          <a:xfrm>
            <a:off x="1591491" y="1371600"/>
            <a:ext cx="8991600" cy="3460586"/>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196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8"/>
          <p:cNvSpPr txBox="1">
            <a:spLocks noGrp="1"/>
          </p:cNvSpPr>
          <p:nvPr>
            <p:ph type="title"/>
          </p:nvPr>
        </p:nvSpPr>
        <p:spPr>
          <a:xfrm>
            <a:off x="609600" y="274638"/>
            <a:ext cx="101600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F0000"/>
              </a:buClr>
              <a:buSzPts val="3600"/>
              <a:buNone/>
            </a:pPr>
            <a:r>
              <a:rPr lang="en-US" sz="3600">
                <a:solidFill>
                  <a:srgbClr val="FF0000"/>
                </a:solidFill>
              </a:rPr>
              <a:t>Completing Application – </a:t>
            </a:r>
            <a:br>
              <a:rPr lang="en-US" sz="3600">
                <a:solidFill>
                  <a:srgbClr val="FF0000"/>
                </a:solidFill>
              </a:rPr>
            </a:br>
            <a:r>
              <a:rPr lang="en-US" sz="3600">
                <a:solidFill>
                  <a:srgbClr val="FF0000"/>
                </a:solidFill>
              </a:rPr>
              <a:t>Go to My Forms</a:t>
            </a:r>
            <a:endParaRPr sz="3600">
              <a:solidFill>
                <a:srgbClr val="FF0000"/>
              </a:solidFill>
            </a:endParaRPr>
          </a:p>
        </p:txBody>
      </p:sp>
      <p:pic>
        <p:nvPicPr>
          <p:cNvPr id="134" name="Google Shape;134;p8" descr="Screen Clipping pointing to &quot;my forms&quot; link on home tab"/>
          <p:cNvPicPr preferRelativeResize="0"/>
          <p:nvPr/>
        </p:nvPicPr>
        <p:blipFill rotWithShape="1">
          <a:blip r:embed="rId3">
            <a:alphaModFix/>
          </a:blip>
          <a:srcRect/>
          <a:stretch/>
        </p:blipFill>
        <p:spPr>
          <a:xfrm>
            <a:off x="1615539" y="1683904"/>
            <a:ext cx="9067800" cy="2423392"/>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1176"/>
              </a:srgbClr>
            </a:outerShdw>
          </a:effectLst>
        </p:spPr>
      </p:pic>
      <p:sp>
        <p:nvSpPr>
          <p:cNvPr id="135" name="Google Shape;135;p8"/>
          <p:cNvSpPr/>
          <p:nvPr/>
        </p:nvSpPr>
        <p:spPr>
          <a:xfrm>
            <a:off x="2825338" y="2590800"/>
            <a:ext cx="228600" cy="457200"/>
          </a:xfrm>
          <a:prstGeom prst="curvedLeftArrow">
            <a:avLst>
              <a:gd name="adj1" fmla="val 25000"/>
              <a:gd name="adj2" fmla="val 50000"/>
              <a:gd name="adj3" fmla="val 25000"/>
            </a:avLst>
          </a:prstGeom>
          <a:solidFill>
            <a:schemeClr val="accent1"/>
          </a:solidFill>
          <a:ln w="25400" cap="flat" cmpd="sng">
            <a:solidFill>
              <a:srgbClr val="59595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9"/>
          <p:cNvSpPr txBox="1">
            <a:spLocks noGrp="1"/>
          </p:cNvSpPr>
          <p:nvPr>
            <p:ph type="title"/>
          </p:nvPr>
        </p:nvSpPr>
        <p:spPr>
          <a:xfrm>
            <a:off x="1174377" y="293236"/>
            <a:ext cx="7620000" cy="80665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F0000"/>
              </a:buClr>
              <a:buSzPts val="3600"/>
              <a:buNone/>
            </a:pPr>
            <a:r>
              <a:rPr lang="en-US" sz="3600">
                <a:solidFill>
                  <a:srgbClr val="FF0000"/>
                </a:solidFill>
              </a:rPr>
              <a:t>Completing the Application</a:t>
            </a:r>
            <a:endParaRPr sz="3600">
              <a:solidFill>
                <a:srgbClr val="FF0000"/>
              </a:solidFill>
            </a:endParaRPr>
          </a:p>
        </p:txBody>
      </p:sp>
      <p:sp>
        <p:nvSpPr>
          <p:cNvPr id="142" name="Google Shape;142;p9"/>
          <p:cNvSpPr txBox="1">
            <a:spLocks noGrp="1"/>
          </p:cNvSpPr>
          <p:nvPr>
            <p:ph type="body" idx="1"/>
          </p:nvPr>
        </p:nvSpPr>
        <p:spPr>
          <a:xfrm>
            <a:off x="1981200" y="914400"/>
            <a:ext cx="7620000" cy="685800"/>
          </a:xfrm>
          <a:prstGeom prst="rect">
            <a:avLst/>
          </a:prstGeom>
          <a:noFill/>
          <a:ln>
            <a:noFill/>
          </a:ln>
        </p:spPr>
        <p:txBody>
          <a:bodyPr spcFirstLastPara="1" wrap="square" lIns="91425" tIns="45700" rIns="91425" bIns="45700" anchor="t" anchorCtr="0">
            <a:normAutofit fontScale="92500" lnSpcReduction="10000"/>
          </a:bodyPr>
          <a:lstStyle/>
          <a:p>
            <a:pPr marL="114300" lvl="0" indent="0" algn="l" rtl="0">
              <a:lnSpc>
                <a:spcPct val="100000"/>
              </a:lnSpc>
              <a:spcBef>
                <a:spcPts val="0"/>
              </a:spcBef>
              <a:spcAft>
                <a:spcPts val="0"/>
              </a:spcAft>
              <a:buSzPct val="108107"/>
              <a:buNone/>
            </a:pPr>
            <a:endParaRPr/>
          </a:p>
          <a:p>
            <a:pPr marL="114300" lvl="0" indent="0" algn="l" rtl="0">
              <a:lnSpc>
                <a:spcPct val="100000"/>
              </a:lnSpc>
              <a:spcBef>
                <a:spcPts val="0"/>
              </a:spcBef>
              <a:spcAft>
                <a:spcPts val="0"/>
              </a:spcAft>
              <a:buSzPct val="108107"/>
              <a:buNone/>
            </a:pPr>
            <a:r>
              <a:rPr lang="en-US"/>
              <a:t>To complete Field Education Application, click on “View”</a:t>
            </a:r>
            <a:endParaRPr/>
          </a:p>
          <a:p>
            <a:pPr marL="114300" lvl="0" indent="0" algn="l" rtl="0">
              <a:lnSpc>
                <a:spcPct val="100000"/>
              </a:lnSpc>
              <a:spcBef>
                <a:spcPts val="440"/>
              </a:spcBef>
              <a:spcAft>
                <a:spcPts val="0"/>
              </a:spcAft>
              <a:buSzPct val="108107"/>
              <a:buNone/>
            </a:pPr>
            <a:endParaRPr/>
          </a:p>
        </p:txBody>
      </p:sp>
      <p:pic>
        <p:nvPicPr>
          <p:cNvPr id="143" name="Google Shape;143;p9" descr="Screen Clipping showing what appears after clicking on &quot;my forms.&quot; It shows a table with hyperlink in the left-most column labeled &quot;view.&quot; The column to the right is labeled &quot;field education application.&quot;"/>
          <p:cNvPicPr preferRelativeResize="0"/>
          <p:nvPr/>
        </p:nvPicPr>
        <p:blipFill rotWithShape="1">
          <a:blip r:embed="rId3">
            <a:alphaModFix/>
          </a:blip>
          <a:srcRect/>
          <a:stretch/>
        </p:blipFill>
        <p:spPr>
          <a:xfrm>
            <a:off x="1295400" y="2035871"/>
            <a:ext cx="8991600" cy="2667000"/>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1176"/>
              </a:srgbClr>
            </a:outerShdw>
          </a:effectLst>
        </p:spPr>
      </p:pic>
      <p:pic>
        <p:nvPicPr>
          <p:cNvPr id="144" name="Google Shape;144;p9"/>
          <p:cNvPicPr preferRelativeResize="0"/>
          <p:nvPr/>
        </p:nvPicPr>
        <p:blipFill rotWithShape="1">
          <a:blip r:embed="rId4">
            <a:alphaModFix/>
          </a:blip>
          <a:srcRect/>
          <a:stretch/>
        </p:blipFill>
        <p:spPr>
          <a:xfrm>
            <a:off x="1295400" y="3721629"/>
            <a:ext cx="8553450" cy="9048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150" name="Google Shape;150;p10" descr="screen shot of what appears when you click &quot;view.&quot; It is the field application itself which asks for name, directory information, language fluency, citizenship, military status."/>
          <p:cNvPicPr preferRelativeResize="0">
            <a:picLocks noGrp="1"/>
          </p:cNvPicPr>
          <p:nvPr>
            <p:ph type="body" idx="1"/>
          </p:nvPr>
        </p:nvPicPr>
        <p:blipFill rotWithShape="1">
          <a:blip r:embed="rId3">
            <a:alphaModFix/>
          </a:blip>
          <a:srcRect/>
          <a:stretch/>
        </p:blipFill>
        <p:spPr>
          <a:xfrm>
            <a:off x="2187538" y="647315"/>
            <a:ext cx="7207324" cy="6057303"/>
          </a:xfrm>
          <a:prstGeom prst="rect">
            <a:avLst/>
          </a:prstGeom>
          <a:noFill/>
          <a:ln>
            <a:noFill/>
          </a:ln>
        </p:spPr>
      </p:pic>
      <p:sp>
        <p:nvSpPr>
          <p:cNvPr id="151" name="Google Shape;151;p10"/>
          <p:cNvSpPr txBox="1"/>
          <p:nvPr/>
        </p:nvSpPr>
        <p:spPr>
          <a:xfrm>
            <a:off x="1856792" y="124135"/>
            <a:ext cx="5867400"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2800" b="0" i="0" u="none" strike="noStrike" cap="none">
                <a:solidFill>
                  <a:srgbClr val="FF0000"/>
                </a:solidFill>
                <a:latin typeface="Cambria"/>
                <a:ea typeface="Cambria"/>
                <a:cs typeface="Cambria"/>
                <a:sym typeface="Cambria"/>
              </a:rPr>
              <a:t>Completing the Application (cont.)</a:t>
            </a:r>
            <a:endParaRPr sz="28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1"/>
          <p:cNvSpPr txBox="1">
            <a:spLocks noGrp="1"/>
          </p:cNvSpPr>
          <p:nvPr>
            <p:ph type="title"/>
          </p:nvPr>
        </p:nvSpPr>
        <p:spPr>
          <a:xfrm>
            <a:off x="1981200" y="152400"/>
            <a:ext cx="7620000" cy="762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F0000"/>
              </a:buClr>
              <a:buSzPts val="3600"/>
              <a:buNone/>
            </a:pPr>
            <a:r>
              <a:rPr lang="en-US" sz="3600" dirty="0">
                <a:solidFill>
                  <a:srgbClr val="FF0000"/>
                </a:solidFill>
              </a:rPr>
              <a:t>Completing the Application (cont.)</a:t>
            </a:r>
            <a:endParaRPr sz="3600" dirty="0">
              <a:solidFill>
                <a:srgbClr val="FF0000"/>
              </a:solidFill>
            </a:endParaRPr>
          </a:p>
        </p:txBody>
      </p:sp>
      <p:pic>
        <p:nvPicPr>
          <p:cNvPr id="158" name="Google Shape;158;p11" descr="Screen shot of more of the field application. This section shows field for entering emergency contact and field for entering academic schedule for the current academic year. "/>
          <p:cNvPicPr preferRelativeResize="0"/>
          <p:nvPr/>
        </p:nvPicPr>
        <p:blipFill>
          <a:blip r:embed="rId3">
            <a:alphaModFix/>
          </a:blip>
          <a:stretch>
            <a:fillRect/>
          </a:stretch>
        </p:blipFill>
        <p:spPr>
          <a:xfrm>
            <a:off x="441425" y="1080575"/>
            <a:ext cx="10455452" cy="46563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2"/>
          <p:cNvSpPr txBox="1"/>
          <p:nvPr/>
        </p:nvSpPr>
        <p:spPr>
          <a:xfrm>
            <a:off x="973123" y="170874"/>
            <a:ext cx="9739617"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dirty="0">
                <a:solidFill>
                  <a:srgbClr val="FF0000"/>
                </a:solidFill>
                <a:latin typeface="Cambria"/>
                <a:ea typeface="Cambria"/>
                <a:cs typeface="Cambria"/>
                <a:sym typeface="Cambria"/>
              </a:rPr>
              <a:t>Completing the Application (cont.)  </a:t>
            </a:r>
            <a:endParaRPr sz="3600" b="0" i="0" u="none" strike="noStrike" cap="none" dirty="0">
              <a:solidFill>
                <a:srgbClr val="000000"/>
              </a:solidFill>
              <a:latin typeface="Cambria"/>
              <a:ea typeface="Cambria"/>
              <a:cs typeface="Cambria"/>
              <a:sym typeface="Cambria"/>
            </a:endParaRPr>
          </a:p>
        </p:txBody>
      </p:sp>
      <p:sp>
        <p:nvSpPr>
          <p:cNvPr id="165" name="Google Shape;165;p12"/>
          <p:cNvSpPr txBox="1"/>
          <p:nvPr/>
        </p:nvSpPr>
        <p:spPr>
          <a:xfrm>
            <a:off x="1752600" y="817204"/>
            <a:ext cx="800100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Calibri"/>
                <a:ea typeface="Calibri"/>
                <a:cs typeface="Calibri"/>
                <a:sym typeface="Calibri"/>
              </a:rPr>
              <a:t>Please put N/A for current or future classes, without an assigned grade</a:t>
            </a:r>
            <a:endParaRPr sz="1400" b="0" i="0" u="none" strike="noStrike" cap="none" dirty="0">
              <a:solidFill>
                <a:srgbClr val="000000"/>
              </a:solidFill>
              <a:latin typeface="Arial"/>
              <a:ea typeface="Arial"/>
              <a:cs typeface="Arial"/>
              <a:sym typeface="Arial"/>
            </a:endParaRPr>
          </a:p>
        </p:txBody>
      </p:sp>
      <p:pic>
        <p:nvPicPr>
          <p:cNvPr id="166" name="Google Shape;166;p12" descr="Screenshot of more of the field application showing fields for entering grades for SOWK 250, SOWK 260k SOWK 388, and SOWK 397. It also shows field for entering field placement preferences and employment and caretaking responsibilities during field. "/>
          <p:cNvPicPr preferRelativeResize="0"/>
          <p:nvPr/>
        </p:nvPicPr>
        <p:blipFill rotWithShape="1">
          <a:blip r:embed="rId3">
            <a:alphaModFix/>
          </a:blip>
          <a:srcRect b="1448"/>
          <a:stretch/>
        </p:blipFill>
        <p:spPr>
          <a:xfrm>
            <a:off x="382125" y="1299475"/>
            <a:ext cx="10552726" cy="51586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13"/>
          <p:cNvSpPr txBox="1">
            <a:spLocks noGrp="1"/>
          </p:cNvSpPr>
          <p:nvPr>
            <p:ph type="title"/>
          </p:nvPr>
        </p:nvSpPr>
        <p:spPr>
          <a:xfrm>
            <a:off x="1981200" y="76200"/>
            <a:ext cx="7620000" cy="9906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F0000"/>
              </a:buClr>
              <a:buSzPts val="4000"/>
              <a:buNone/>
            </a:pPr>
            <a:r>
              <a:rPr lang="en-US" sz="3600">
                <a:solidFill>
                  <a:srgbClr val="FF0000"/>
                </a:solidFill>
              </a:rPr>
              <a:t>Completing the Application (cont.)</a:t>
            </a:r>
            <a:endParaRPr sz="3600">
              <a:solidFill>
                <a:srgbClr val="FF0000"/>
              </a:solidFill>
            </a:endParaRPr>
          </a:p>
        </p:txBody>
      </p:sp>
      <p:pic>
        <p:nvPicPr>
          <p:cNvPr id="172" name="Google Shape;172;p13" descr="Screen shot showing another part of the field application including fields to report prior criminal convictions, field for indicating interest in child welfare fellowship, and fields for uploading resume and letter."/>
          <p:cNvPicPr preferRelativeResize="0"/>
          <p:nvPr/>
        </p:nvPicPr>
        <p:blipFill>
          <a:blip r:embed="rId3">
            <a:alphaModFix/>
          </a:blip>
          <a:stretch>
            <a:fillRect/>
          </a:stretch>
        </p:blipFill>
        <p:spPr>
          <a:xfrm>
            <a:off x="241850" y="1219200"/>
            <a:ext cx="10794223" cy="44544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4"/>
          <p:cNvSpPr txBox="1">
            <a:spLocks noGrp="1"/>
          </p:cNvSpPr>
          <p:nvPr>
            <p:ph type="title"/>
          </p:nvPr>
        </p:nvSpPr>
        <p:spPr>
          <a:xfrm>
            <a:off x="1160107" y="293299"/>
            <a:ext cx="101600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F0000"/>
              </a:buClr>
              <a:buSzPts val="4000"/>
              <a:buNone/>
            </a:pPr>
            <a:r>
              <a:rPr lang="en-US" sz="4000">
                <a:solidFill>
                  <a:srgbClr val="FF0000"/>
                </a:solidFill>
              </a:rPr>
              <a:t>Completing the Application (cont.)</a:t>
            </a:r>
            <a:endParaRPr sz="4000"/>
          </a:p>
        </p:txBody>
      </p:sp>
      <p:pic>
        <p:nvPicPr>
          <p:cNvPr id="178" name="Google Shape;178;p14" descr="screen shot showing end of field application which includes a FERPA disclaimer field and a signature field. "/>
          <p:cNvPicPr preferRelativeResize="0"/>
          <p:nvPr/>
        </p:nvPicPr>
        <p:blipFill>
          <a:blip r:embed="rId3">
            <a:alphaModFix/>
          </a:blip>
          <a:stretch>
            <a:fillRect/>
          </a:stretch>
        </p:blipFill>
        <p:spPr>
          <a:xfrm>
            <a:off x="268250" y="1506400"/>
            <a:ext cx="10713975" cy="383827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5"/>
          <p:cNvSpPr txBox="1">
            <a:spLocks noGrp="1"/>
          </p:cNvSpPr>
          <p:nvPr>
            <p:ph type="title"/>
          </p:nvPr>
        </p:nvSpPr>
        <p:spPr>
          <a:xfrm>
            <a:off x="609600" y="274638"/>
            <a:ext cx="101600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F0000"/>
              </a:buClr>
              <a:buSzPts val="4600"/>
              <a:buNone/>
            </a:pPr>
            <a:r>
              <a:rPr lang="en-US">
                <a:solidFill>
                  <a:srgbClr val="FF0000"/>
                </a:solidFill>
              </a:rPr>
              <a:t>Further Questions?</a:t>
            </a:r>
            <a:endParaRPr>
              <a:solidFill>
                <a:srgbClr val="FF0000"/>
              </a:solidFill>
            </a:endParaRPr>
          </a:p>
        </p:txBody>
      </p:sp>
      <p:sp>
        <p:nvSpPr>
          <p:cNvPr id="184" name="Google Shape;184;p15"/>
          <p:cNvSpPr txBox="1">
            <a:spLocks noGrp="1"/>
          </p:cNvSpPr>
          <p:nvPr>
            <p:ph type="body" idx="1"/>
          </p:nvPr>
        </p:nvSpPr>
        <p:spPr>
          <a:xfrm>
            <a:off x="609600" y="1600200"/>
            <a:ext cx="10160000" cy="4800600"/>
          </a:xfrm>
          <a:prstGeom prst="rect">
            <a:avLst/>
          </a:prstGeom>
          <a:noFill/>
          <a:ln>
            <a:noFill/>
          </a:ln>
        </p:spPr>
        <p:txBody>
          <a:bodyPr spcFirstLastPara="1" wrap="square" lIns="91425" tIns="45700" rIns="91425" bIns="45700" anchor="t" anchorCtr="0">
            <a:normAutofit/>
          </a:bodyPr>
          <a:lstStyle/>
          <a:p>
            <a:pPr marL="114300" lvl="0" indent="0" algn="l" rtl="0">
              <a:lnSpc>
                <a:spcPct val="100000"/>
              </a:lnSpc>
              <a:spcBef>
                <a:spcPts val="0"/>
              </a:spcBef>
              <a:spcAft>
                <a:spcPts val="0"/>
              </a:spcAft>
              <a:buSzPts val="2400"/>
              <a:buNone/>
            </a:pPr>
            <a:r>
              <a:rPr lang="en-US" sz="2400" b="1">
                <a:solidFill>
                  <a:srgbClr val="000000"/>
                </a:solidFill>
              </a:rPr>
              <a:t>Shady Grove students: </a:t>
            </a:r>
            <a:r>
              <a:rPr lang="en-US" sz="2400">
                <a:solidFill>
                  <a:srgbClr val="000000"/>
                </a:solidFill>
              </a:rPr>
              <a:t> </a:t>
            </a:r>
            <a:endParaRPr/>
          </a:p>
          <a:p>
            <a:pPr marL="114300" lvl="0" indent="0" algn="l" rtl="0">
              <a:lnSpc>
                <a:spcPct val="100000"/>
              </a:lnSpc>
              <a:spcBef>
                <a:spcPts val="0"/>
              </a:spcBef>
              <a:spcAft>
                <a:spcPts val="0"/>
              </a:spcAft>
              <a:buSzPts val="2400"/>
              <a:buNone/>
            </a:pPr>
            <a:r>
              <a:rPr lang="en-US" sz="2400">
                <a:solidFill>
                  <a:srgbClr val="000000"/>
                </a:solidFill>
              </a:rPr>
              <a:t>Contact </a:t>
            </a:r>
            <a:r>
              <a:rPr lang="en-US" sz="2400"/>
              <a:t>Natalie Sanchez at </a:t>
            </a:r>
            <a:r>
              <a:rPr lang="en-US" sz="2400" u="sng">
                <a:solidFill>
                  <a:schemeClr val="hlink"/>
                </a:solidFill>
                <a:hlinkClick r:id="rId3"/>
              </a:rPr>
              <a:t>natsanc@umbc.edu</a:t>
            </a:r>
            <a:r>
              <a:rPr lang="en-US" sz="2400"/>
              <a:t> or 240-565-2839 </a:t>
            </a:r>
            <a:endParaRPr/>
          </a:p>
          <a:p>
            <a:pPr marL="114300" lvl="0" indent="0" algn="l" rtl="0">
              <a:lnSpc>
                <a:spcPct val="100000"/>
              </a:lnSpc>
              <a:spcBef>
                <a:spcPts val="0"/>
              </a:spcBef>
              <a:spcAft>
                <a:spcPts val="0"/>
              </a:spcAft>
              <a:buSzPts val="2400"/>
              <a:buNone/>
            </a:pPr>
            <a:endParaRPr sz="2400"/>
          </a:p>
          <a:p>
            <a:pPr marL="114300" lvl="0" indent="0" algn="l" rtl="0">
              <a:lnSpc>
                <a:spcPct val="100000"/>
              </a:lnSpc>
              <a:spcBef>
                <a:spcPts val="0"/>
              </a:spcBef>
              <a:spcAft>
                <a:spcPts val="0"/>
              </a:spcAft>
              <a:buSzPts val="2400"/>
              <a:buNone/>
            </a:pPr>
            <a:r>
              <a:rPr lang="en-US" sz="2400" b="1"/>
              <a:t>Main Campus students:  </a:t>
            </a:r>
            <a:endParaRPr/>
          </a:p>
          <a:p>
            <a:pPr marL="114300" lvl="0" indent="0" algn="l" rtl="0">
              <a:lnSpc>
                <a:spcPct val="100000"/>
              </a:lnSpc>
              <a:spcBef>
                <a:spcPts val="0"/>
              </a:spcBef>
              <a:spcAft>
                <a:spcPts val="0"/>
              </a:spcAft>
              <a:buSzPts val="2400"/>
              <a:buNone/>
            </a:pPr>
            <a:r>
              <a:rPr lang="en-US" sz="2400"/>
              <a:t>Contact Adrienne Ekas at  </a:t>
            </a:r>
            <a:r>
              <a:rPr lang="en-US" sz="2400" u="sng">
                <a:solidFill>
                  <a:schemeClr val="hlink"/>
                </a:solidFill>
                <a:hlinkClick r:id="rId4"/>
              </a:rPr>
              <a:t>aekasm@umbc.edu</a:t>
            </a:r>
            <a:r>
              <a:rPr lang="en-US" sz="2400"/>
              <a:t> or 410-455-2008</a:t>
            </a:r>
            <a:endParaRPr/>
          </a:p>
          <a:p>
            <a:pPr marL="114300" lvl="0" indent="0" algn="l" rtl="0">
              <a:lnSpc>
                <a:spcPct val="100000"/>
              </a:lnSpc>
              <a:spcBef>
                <a:spcPts val="0"/>
              </a:spcBef>
              <a:spcAft>
                <a:spcPts val="0"/>
              </a:spcAft>
              <a:buSzPts val="2400"/>
              <a:buNone/>
            </a:pPr>
            <a:endParaRPr/>
          </a:p>
          <a:p>
            <a:pPr marL="114300" lvl="0" indent="0" algn="l" rtl="0">
              <a:lnSpc>
                <a:spcPct val="100000"/>
              </a:lnSpc>
              <a:spcBef>
                <a:spcPts val="0"/>
              </a:spcBef>
              <a:spcAft>
                <a:spcPts val="0"/>
              </a:spcAft>
              <a:buSzPts val="2400"/>
              <a:buNone/>
            </a:pPr>
            <a:r>
              <a:rPr lang="en-US" sz="2400" b="1"/>
              <a:t>Field Education website:</a:t>
            </a:r>
            <a:endParaRPr/>
          </a:p>
          <a:p>
            <a:pPr marL="114300" lvl="0" indent="0" algn="l" rtl="0">
              <a:lnSpc>
                <a:spcPct val="100000"/>
              </a:lnSpc>
              <a:spcBef>
                <a:spcPts val="0"/>
              </a:spcBef>
              <a:spcAft>
                <a:spcPts val="0"/>
              </a:spcAft>
              <a:buSzPts val="2400"/>
              <a:buNone/>
            </a:pPr>
            <a:r>
              <a:rPr lang="en-US" sz="2400"/>
              <a:t>https://socialwork.umbc.edu/field-education/</a:t>
            </a:r>
            <a:endParaRPr/>
          </a:p>
          <a:p>
            <a:pPr marL="114300" lvl="0" indent="0" algn="l" rtl="0">
              <a:lnSpc>
                <a:spcPct val="100000"/>
              </a:lnSpc>
              <a:spcBef>
                <a:spcPts val="0"/>
              </a:spcBef>
              <a:spcAft>
                <a:spcPts val="0"/>
              </a:spcAft>
              <a:buSzPts val="2400"/>
              <a:buNone/>
            </a:pPr>
            <a:endParaRPr sz="2400" b="1"/>
          </a:p>
        </p:txBody>
      </p:sp>
    </p:spTree>
  </p:cSld>
  <p:clrMapOvr>
    <a:masterClrMapping/>
  </p:clrMapOvr>
</p:sld>
</file>

<file path=ppt/theme/theme1.xml><?xml version="1.0" encoding="utf-8"?>
<a:theme xmlns:a="http://schemas.openxmlformats.org/drawingml/2006/main" name="Adjacency">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1335</TotalTime>
  <Words>188</Words>
  <Application>Microsoft Office PowerPoint</Application>
  <PresentationFormat>Widescreen</PresentationFormat>
  <Paragraphs>47</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Cambria</vt:lpstr>
      <vt:lpstr>Adjacency</vt:lpstr>
      <vt:lpstr>  UMBC Field Information Sessions – IPT instructions </vt:lpstr>
      <vt:lpstr>Logging into IPT</vt:lpstr>
      <vt:lpstr>Logging in to IPT:  Enter  UMBC  email address</vt:lpstr>
      <vt:lpstr>Logging in to IPT– create user name and password</vt:lpstr>
      <vt:lpstr>IPT Homepage</vt:lpstr>
      <vt:lpstr>Completing Student Detail page</vt:lpstr>
      <vt:lpstr>Upload picture</vt:lpstr>
      <vt:lpstr>Completing Application –  Go to My Forms</vt:lpstr>
      <vt:lpstr>Completing the Application</vt:lpstr>
      <vt:lpstr>PowerPoint Presentation</vt:lpstr>
      <vt:lpstr>Completing the Application (cont.)</vt:lpstr>
      <vt:lpstr>PowerPoint Presentation</vt:lpstr>
      <vt:lpstr>Completing the Application (cont.)</vt:lpstr>
      <vt:lpstr>Completing the Application (cont.)</vt:lpstr>
      <vt:lpstr>Further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Adrienne Ekas</dc:creator>
  <cp:lastModifiedBy>Adrienne Ekas</cp:lastModifiedBy>
  <cp:revision>3</cp:revision>
  <dcterms:created xsi:type="dcterms:W3CDTF">2022-09-16T18:22:13Z</dcterms:created>
  <dcterms:modified xsi:type="dcterms:W3CDTF">2026-10-14T19:28:35Z</dcterms:modified>
</cp:coreProperties>
</file>