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950075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i5xG98MLpkdTapFs7/xpYSlJof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20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36768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11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11:notes"/>
          <p:cNvSpPr txBox="1">
            <a:spLocks noGrp="1"/>
          </p:cNvSpPr>
          <p:nvPr>
            <p:ph type="sldNum" idx="12"/>
          </p:nvPr>
        </p:nvSpPr>
        <p:spPr>
          <a:xfrm>
            <a:off x="3950954" y="8919232"/>
            <a:ext cx="3021685" cy="46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12:notes"/>
          <p:cNvSpPr txBox="1">
            <a:spLocks noGrp="1"/>
          </p:cNvSpPr>
          <p:nvPr>
            <p:ph type="sldNum" idx="12"/>
          </p:nvPr>
        </p:nvSpPr>
        <p:spPr>
          <a:xfrm>
            <a:off x="3950954" y="8919232"/>
            <a:ext cx="3021685" cy="46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2:notes"/>
          <p:cNvSpPr txBox="1">
            <a:spLocks noGrp="1"/>
          </p:cNvSpPr>
          <p:nvPr>
            <p:ph type="sldNum" idx="12"/>
          </p:nvPr>
        </p:nvSpPr>
        <p:spPr>
          <a:xfrm>
            <a:off x="3950954" y="8919232"/>
            <a:ext cx="3021685" cy="46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4:notes"/>
          <p:cNvSpPr txBox="1">
            <a:spLocks noGrp="1"/>
          </p:cNvSpPr>
          <p:nvPr>
            <p:ph type="sldNum" idx="12"/>
          </p:nvPr>
        </p:nvSpPr>
        <p:spPr>
          <a:xfrm>
            <a:off x="3950954" y="8919232"/>
            <a:ext cx="3021685" cy="46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8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9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p9:notes"/>
          <p:cNvSpPr txBox="1">
            <a:spLocks noGrp="1"/>
          </p:cNvSpPr>
          <p:nvPr>
            <p:ph type="sldNum" idx="12"/>
          </p:nvPr>
        </p:nvSpPr>
        <p:spPr>
          <a:xfrm>
            <a:off x="3950954" y="8919232"/>
            <a:ext cx="3021685" cy="46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701675"/>
            <a:ext cx="6267450" cy="35258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10:notes"/>
          <p:cNvSpPr txBox="1">
            <a:spLocks noGrp="1"/>
          </p:cNvSpPr>
          <p:nvPr>
            <p:ph type="body" idx="1"/>
          </p:nvPr>
        </p:nvSpPr>
        <p:spPr>
          <a:xfrm>
            <a:off x="696956" y="4459620"/>
            <a:ext cx="5580307" cy="422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p10:notes"/>
          <p:cNvSpPr txBox="1">
            <a:spLocks noGrp="1"/>
          </p:cNvSpPr>
          <p:nvPr>
            <p:ph type="sldNum" idx="12"/>
          </p:nvPr>
        </p:nvSpPr>
        <p:spPr>
          <a:xfrm>
            <a:off x="3950954" y="8919232"/>
            <a:ext cx="3021685" cy="46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25" tIns="44900" rIns="89825" bIns="449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Cambria"/>
              <a:buNone/>
              <a:defRPr sz="6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6"/>
          <p:cNvSpPr txBox="1">
            <a:spLocks noGrp="1"/>
          </p:cNvSpPr>
          <p:nvPr>
            <p:ph type="title"/>
          </p:nvPr>
        </p:nvSpPr>
        <p:spPr>
          <a:xfrm rot="5400000">
            <a:off x="7081838" y="2032000"/>
            <a:ext cx="5851525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8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 txBox="1"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mbria"/>
              <a:buNone/>
              <a:defRPr sz="36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9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body" idx="1"/>
          </p:nvPr>
        </p:nvSpPr>
        <p:spPr>
          <a:xfrm>
            <a:off x="609600" y="1536192"/>
            <a:ext cx="4876800" cy="459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body" idx="2"/>
          </p:nvPr>
        </p:nvSpPr>
        <p:spPr>
          <a:xfrm>
            <a:off x="5892800" y="1536192"/>
            <a:ext cx="4876800" cy="459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487680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3"/>
          </p:nvPr>
        </p:nvSpPr>
        <p:spPr>
          <a:xfrm>
            <a:off x="5892800" y="1535113"/>
            <a:ext cx="48768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4"/>
          </p:nvPr>
        </p:nvSpPr>
        <p:spPr>
          <a:xfrm>
            <a:off x="5892800" y="2174875"/>
            <a:ext cx="4876800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2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3"/>
          <p:cNvSpPr txBox="1"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mbria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body" idx="1"/>
          </p:nvPr>
        </p:nvSpPr>
        <p:spPr>
          <a:xfrm>
            <a:off x="406400" y="6096000"/>
            <a:ext cx="10363201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3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body" idx="2"/>
          </p:nvPr>
        </p:nvSpPr>
        <p:spPr>
          <a:xfrm>
            <a:off x="406400" y="381000"/>
            <a:ext cx="10363200" cy="494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4"/>
          <p:cNvSpPr txBox="1"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mbria"/>
              <a:buNone/>
              <a:defRPr sz="2200" b="1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>
            <a:spLocks noGrp="1"/>
          </p:cNvSpPr>
          <p:nvPr>
            <p:ph type="pic" idx="2"/>
          </p:nvPr>
        </p:nvSpPr>
        <p:spPr>
          <a:xfrm>
            <a:off x="0" y="0"/>
            <a:ext cx="11277600" cy="54864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4"/>
          <p:cNvSpPr txBox="1">
            <a:spLocks noGrp="1"/>
          </p:cNvSpPr>
          <p:nvPr>
            <p:ph type="body" idx="1"/>
          </p:nvPr>
        </p:nvSpPr>
        <p:spPr>
          <a:xfrm>
            <a:off x="402336" y="6096000"/>
            <a:ext cx="10363200" cy="612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body" idx="1"/>
          </p:nvPr>
        </p:nvSpPr>
        <p:spPr>
          <a:xfrm rot="5400000">
            <a:off x="3289300" y="-1079500"/>
            <a:ext cx="4800600" cy="101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75000">
              <a:schemeClr val="lt1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600"/>
              <a:buFont typeface="Cambria"/>
              <a:buNone/>
              <a:defRPr sz="46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3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6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6"/>
          <p:cNvSpPr>
            <a:spLocks noGrp="1"/>
          </p:cNvSpPr>
          <p:nvPr>
            <p:ph type="sldNum" idx="12"/>
          </p:nvPr>
        </p:nvSpPr>
        <p:spPr>
          <a:xfrm>
            <a:off x="11375717" y="5648960"/>
            <a:ext cx="731520" cy="396240"/>
          </a:xfrm>
          <a:prstGeom prst="bracketPair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 rot="-5400000">
            <a:off x="10510428" y="3987800"/>
            <a:ext cx="2367281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dt" idx="10"/>
          </p:nvPr>
        </p:nvSpPr>
        <p:spPr>
          <a:xfrm rot="-5400000">
            <a:off x="10474869" y="1584960"/>
            <a:ext cx="2438399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natsanc@umbc.edu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ekasm@umbc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nipt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659958" y="533401"/>
            <a:ext cx="9093642" cy="3965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Cambria"/>
              <a:buNone/>
            </a:pPr>
            <a:br>
              <a:rPr lang="en-US" dirty="0">
                <a:solidFill>
                  <a:srgbClr val="FF0000"/>
                </a:solidFill>
              </a:rPr>
            </a:br>
            <a:br>
              <a:rPr lang="en-US" dirty="0">
                <a:solidFill>
                  <a:srgbClr val="FF0000"/>
                </a:solidFill>
              </a:rPr>
            </a:br>
            <a:r>
              <a:rPr lang="en-US" sz="5400" dirty="0">
                <a:solidFill>
                  <a:srgbClr val="FF0000"/>
                </a:solidFill>
              </a:rPr>
              <a:t>UMBC</a:t>
            </a:r>
            <a:br>
              <a:rPr lang="en-US" sz="5400" dirty="0">
                <a:solidFill>
                  <a:srgbClr val="FF0000"/>
                </a:solidFill>
              </a:rPr>
            </a:br>
            <a:r>
              <a:rPr lang="en-US" sz="5400" dirty="0">
                <a:solidFill>
                  <a:srgbClr val="FF0000"/>
                </a:solidFill>
              </a:rPr>
              <a:t>Field Information Sessions – IPT instructions</a:t>
            </a:r>
            <a:br>
              <a:rPr lang="en-US" sz="5400" dirty="0">
                <a:solidFill>
                  <a:srgbClr val="FF0000"/>
                </a:solidFill>
              </a:rPr>
            </a:br>
            <a:endParaRPr sz="5400" dirty="0">
              <a:solidFill>
                <a:srgbClr val="FF0000"/>
              </a:solidFill>
            </a:endParaRPr>
          </a:p>
        </p:txBody>
      </p:sp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2209800" y="4572000"/>
            <a:ext cx="4495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Baccalaureate Social Work Program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US"/>
              <a:t>Office of Field Education</a:t>
            </a:r>
            <a:endParaRPr/>
          </a:p>
        </p:txBody>
      </p:sp>
      <p:pic>
        <p:nvPicPr>
          <p:cNvPr id="88" name="Google Shape;88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24800" y="4292930"/>
            <a:ext cx="22479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 txBox="1">
            <a:spLocks noGrp="1"/>
          </p:cNvSpPr>
          <p:nvPr>
            <p:ph type="title"/>
          </p:nvPr>
        </p:nvSpPr>
        <p:spPr>
          <a:xfrm>
            <a:off x="1981200" y="152400"/>
            <a:ext cx="7620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en-US" sz="3600" dirty="0">
                <a:solidFill>
                  <a:srgbClr val="FF0000"/>
                </a:solidFill>
              </a:rPr>
              <a:t>Completing the Application (cont.)</a:t>
            </a:r>
            <a:endParaRPr sz="3600" dirty="0">
              <a:solidFill>
                <a:srgbClr val="FF0000"/>
              </a:solidFill>
            </a:endParaRPr>
          </a:p>
        </p:txBody>
      </p:sp>
      <p:pic>
        <p:nvPicPr>
          <p:cNvPr id="152" name="Google Shape;152;p11" descr="Application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11763" y="1151098"/>
            <a:ext cx="10151705" cy="3038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 txBox="1">
            <a:spLocks noGrp="1"/>
          </p:cNvSpPr>
          <p:nvPr>
            <p:ph type="title" idx="4294967295"/>
          </p:nvPr>
        </p:nvSpPr>
        <p:spPr>
          <a:xfrm>
            <a:off x="1752600" y="170874"/>
            <a:ext cx="79248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Completing the Application (cont.)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 </a:t>
            </a:r>
          </a:p>
        </p:txBody>
      </p:sp>
      <p:sp>
        <p:nvSpPr>
          <p:cNvPr id="160" name="Google Shape;160;p12"/>
          <p:cNvSpPr txBox="1"/>
          <p:nvPr/>
        </p:nvSpPr>
        <p:spPr>
          <a:xfrm>
            <a:off x="1752600" y="817204"/>
            <a:ext cx="8001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put N/A for current or future classes, without an assigned grade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12" descr="Comtinued Application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23731" y="1399592"/>
            <a:ext cx="9336313" cy="4245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"/>
          <p:cNvSpPr txBox="1">
            <a:spLocks noGrp="1"/>
          </p:cNvSpPr>
          <p:nvPr>
            <p:ph type="title"/>
          </p:nvPr>
        </p:nvSpPr>
        <p:spPr>
          <a:xfrm>
            <a:off x="1981200" y="76200"/>
            <a:ext cx="7620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en-US" sz="3600" dirty="0">
                <a:solidFill>
                  <a:srgbClr val="FF0000"/>
                </a:solidFill>
              </a:rPr>
              <a:t>Completing the Application (cont.)</a:t>
            </a:r>
            <a:endParaRPr sz="3600" dirty="0">
              <a:solidFill>
                <a:srgbClr val="FF0000"/>
              </a:solidFill>
            </a:endParaRPr>
          </a:p>
        </p:txBody>
      </p:sp>
      <p:pic>
        <p:nvPicPr>
          <p:cNvPr id="166" name="Google Shape;166;p13" descr="Continued Application"/>
          <p:cNvPicPr preferRelativeResize="0">
            <a:picLocks noGrp="1"/>
          </p:cNvPicPr>
          <p:nvPr>
            <p:ph type="body" idx="1"/>
          </p:nvPr>
        </p:nvPicPr>
        <p:blipFill>
          <a:blip r:embed="rId3"/>
          <a:stretch>
            <a:fillRect/>
          </a:stretch>
        </p:blipFill>
        <p:spPr>
          <a:xfrm>
            <a:off x="886409" y="1620486"/>
            <a:ext cx="9647852" cy="3617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4"/>
          <p:cNvSpPr txBox="1">
            <a:spLocks noGrp="1"/>
          </p:cNvSpPr>
          <p:nvPr>
            <p:ph type="title"/>
          </p:nvPr>
        </p:nvSpPr>
        <p:spPr>
          <a:xfrm>
            <a:off x="1160107" y="293299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en-US" sz="4000" dirty="0">
                <a:solidFill>
                  <a:srgbClr val="FF0000"/>
                </a:solidFill>
              </a:rPr>
              <a:t>Completing the Application (cont.)</a:t>
            </a:r>
            <a:endParaRPr sz="4000" dirty="0"/>
          </a:p>
        </p:txBody>
      </p:sp>
      <p:pic>
        <p:nvPicPr>
          <p:cNvPr id="172" name="Google Shape;172;p14" descr="UMBC Field Placement Application Screenshot Continuation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90700" y="1585331"/>
            <a:ext cx="8001000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600"/>
              <a:buNone/>
            </a:pPr>
            <a:r>
              <a:rPr lang="en-US">
                <a:solidFill>
                  <a:srgbClr val="FF0000"/>
                </a:solidFill>
              </a:rPr>
              <a:t>Further Questions?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78" name="Google Shape;178;p15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 b="1">
                <a:solidFill>
                  <a:srgbClr val="000000"/>
                </a:solidFill>
              </a:rPr>
              <a:t>Shady Grove students: </a:t>
            </a:r>
            <a:r>
              <a:rPr lang="en-US" sz="2400">
                <a:solidFill>
                  <a:srgbClr val="000000"/>
                </a:solidFill>
              </a:rPr>
              <a:t> 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>
                <a:solidFill>
                  <a:srgbClr val="000000"/>
                </a:solidFill>
              </a:rPr>
              <a:t>Contact </a:t>
            </a:r>
            <a:r>
              <a:rPr lang="en-US" sz="2400"/>
              <a:t>Natalie Sanchez at </a:t>
            </a:r>
            <a:r>
              <a:rPr lang="en-US" sz="2400" u="sng">
                <a:solidFill>
                  <a:schemeClr val="hlink"/>
                </a:solidFill>
                <a:hlinkClick r:id="rId3"/>
              </a:rPr>
              <a:t>natsanc@umbc.edu</a:t>
            </a:r>
            <a:r>
              <a:rPr lang="en-US" sz="2400"/>
              <a:t> or 240-565-2839 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 b="1"/>
              <a:t>Main Campus students:  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Contact Adrienne Ekas at  </a:t>
            </a:r>
            <a:r>
              <a:rPr lang="en-US" sz="2400" u="sng">
                <a:solidFill>
                  <a:schemeClr val="hlink"/>
                </a:solidFill>
                <a:hlinkClick r:id="rId4"/>
              </a:rPr>
              <a:t>aekasm@umbc.edu</a:t>
            </a:r>
            <a:r>
              <a:rPr lang="en-US" sz="2400"/>
              <a:t> 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 b="1"/>
              <a:t>Field Education website: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400"/>
              <a:t>https://socialwork.umbc.edu/field-education/</a:t>
            </a:r>
            <a:endParaRPr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1828800" y="152400"/>
            <a:ext cx="7620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en-US" sz="3600">
                <a:solidFill>
                  <a:srgbClr val="FF0000"/>
                </a:solidFill>
              </a:rPr>
              <a:t>Logging into IPT</a:t>
            </a:r>
            <a:endParaRPr sz="3600">
              <a:solidFill>
                <a:srgbClr val="FF0000"/>
              </a:solidFill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2133600" y="838200"/>
            <a:ext cx="6858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 to </a:t>
            </a:r>
            <a:r>
              <a:rPr lang="en-US" sz="18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www.runipt.com</a:t>
            </a: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Click on “</a:t>
            </a:r>
            <a:r>
              <a:rPr lang="en-US" sz="1800" b="1" i="0" u="sng" strike="noStrike" cap="non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Forgot your username or password?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 to log in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2" descr="IPT Login Page Screensho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2601" y="2057400"/>
            <a:ext cx="8381999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762000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None/>
            </a:pPr>
            <a:r>
              <a:rPr lang="en-US" sz="3200">
                <a:solidFill>
                  <a:srgbClr val="FF0000"/>
                </a:solidFill>
              </a:rPr>
              <a:t>Logging in to IPT:  Enter  UMBC  email address</a:t>
            </a:r>
            <a:endParaRPr sz="3200">
              <a:solidFill>
                <a:srgbClr val="FF0000"/>
              </a:solidFill>
            </a:endParaRPr>
          </a:p>
        </p:txBody>
      </p:sp>
      <p:pic>
        <p:nvPicPr>
          <p:cNvPr id="102" name="Google Shape;102;p3" descr="Enter UMBC Email Address and other Details Screensho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0832" y="1486582"/>
            <a:ext cx="7856568" cy="4041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1638300" y="152400"/>
            <a:ext cx="85344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en-US" sz="3600">
                <a:solidFill>
                  <a:srgbClr val="FF0000"/>
                </a:solidFill>
              </a:rPr>
              <a:t>Logging in to IPT– create user name and password</a:t>
            </a:r>
            <a:endParaRPr sz="3600">
              <a:solidFill>
                <a:srgbClr val="FF0000"/>
              </a:solidFill>
            </a:endParaRPr>
          </a:p>
        </p:txBody>
      </p:sp>
      <p:pic>
        <p:nvPicPr>
          <p:cNvPr id="110" name="Google Shape;110;p4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6401" y="1371600"/>
            <a:ext cx="8839200" cy="49530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1568"/>
              </a:srgbClr>
            </a:outerShdw>
          </a:effectLst>
        </p:spPr>
      </p:pic>
      <p:sp>
        <p:nvSpPr>
          <p:cNvPr id="109" name="Google Shape;109;p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57400" y="1295400"/>
            <a:ext cx="7848600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600"/>
              <a:buNone/>
            </a:pPr>
            <a:r>
              <a:rPr lang="en-US">
                <a:solidFill>
                  <a:srgbClr val="FF0000"/>
                </a:solidFill>
              </a:rPr>
              <a:t>IPT Homepage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116" name="Google Shape;116;p5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2931" y="1600200"/>
            <a:ext cx="8839200" cy="37338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1568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1981200" y="274638"/>
            <a:ext cx="7620000" cy="86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en-US" sz="3600">
                <a:solidFill>
                  <a:srgbClr val="FF0000"/>
                </a:solidFill>
              </a:rPr>
              <a:t>Completing Student Detail page</a:t>
            </a:r>
            <a:endParaRPr sz="3600">
              <a:solidFill>
                <a:srgbClr val="FF0000"/>
              </a:solidFill>
            </a:endParaRPr>
          </a:p>
        </p:txBody>
      </p:sp>
      <p:pic>
        <p:nvPicPr>
          <p:cNvPr id="122" name="Google Shape;122;p6" descr="Student Details P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9132" y="1601883"/>
            <a:ext cx="6929161" cy="352899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1568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en-US" sz="3600">
                <a:solidFill>
                  <a:srgbClr val="FF0000"/>
                </a:solidFill>
              </a:rPr>
              <a:t>Completing Application – </a:t>
            </a:r>
            <a:br>
              <a:rPr lang="en-US" sz="3600">
                <a:solidFill>
                  <a:srgbClr val="FF0000"/>
                </a:solidFill>
              </a:rPr>
            </a:br>
            <a:r>
              <a:rPr lang="en-US" sz="3600">
                <a:solidFill>
                  <a:srgbClr val="FF0000"/>
                </a:solidFill>
              </a:rPr>
              <a:t>Go to My Forms</a:t>
            </a:r>
            <a:endParaRPr sz="3600">
              <a:solidFill>
                <a:srgbClr val="FF0000"/>
              </a:solidFill>
            </a:endParaRPr>
          </a:p>
        </p:txBody>
      </p:sp>
      <p:pic>
        <p:nvPicPr>
          <p:cNvPr id="128" name="Google Shape;128;p8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5539" y="1683904"/>
            <a:ext cx="9067800" cy="24233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1568"/>
              </a:srgbClr>
            </a:outerShdw>
          </a:effectLst>
        </p:spPr>
      </p:pic>
      <p:sp>
        <p:nvSpPr>
          <p:cNvPr id="129" name="Google Shape;129;p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25338" y="2590800"/>
            <a:ext cx="228600" cy="4572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254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 txBox="1">
            <a:spLocks noGrp="1"/>
          </p:cNvSpPr>
          <p:nvPr>
            <p:ph type="title"/>
          </p:nvPr>
        </p:nvSpPr>
        <p:spPr>
          <a:xfrm>
            <a:off x="1174377" y="293236"/>
            <a:ext cx="7620000" cy="806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None/>
            </a:pPr>
            <a:r>
              <a:rPr lang="en-US" sz="3600" dirty="0">
                <a:solidFill>
                  <a:srgbClr val="FF0000"/>
                </a:solidFill>
              </a:rPr>
              <a:t>Completing the Application</a:t>
            </a:r>
            <a:endParaRPr sz="3600" dirty="0">
              <a:solidFill>
                <a:srgbClr val="FF0000"/>
              </a:solidFill>
            </a:endParaRPr>
          </a:p>
        </p:txBody>
      </p:sp>
      <p:sp>
        <p:nvSpPr>
          <p:cNvPr id="136" name="Google Shape;136;p9"/>
          <p:cNvSpPr txBox="1">
            <a:spLocks noGrp="1"/>
          </p:cNvSpPr>
          <p:nvPr>
            <p:ph type="body" idx="1"/>
          </p:nvPr>
        </p:nvSpPr>
        <p:spPr>
          <a:xfrm>
            <a:off x="1981200" y="914400"/>
            <a:ext cx="7620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7"/>
              <a:buNone/>
            </a:pPr>
            <a:endParaRPr dirty="0"/>
          </a:p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7"/>
              <a:buNone/>
            </a:pPr>
            <a:r>
              <a:rPr lang="en-US" dirty="0"/>
              <a:t>To complete Field Education Application, click on “View”</a:t>
            </a:r>
            <a:endParaRPr dirty="0"/>
          </a:p>
          <a:p>
            <a:pPr marL="11430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ct val="108107"/>
              <a:buNone/>
            </a:pPr>
            <a:endParaRPr dirty="0"/>
          </a:p>
        </p:txBody>
      </p:sp>
      <p:pic>
        <p:nvPicPr>
          <p:cNvPr id="137" name="Google Shape;137;p9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2035871"/>
            <a:ext cx="8991600" cy="26670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1568"/>
              </a:srgbClr>
            </a:outerShdw>
          </a:effectLst>
        </p:spPr>
      </p:pic>
      <p:pic>
        <p:nvPicPr>
          <p:cNvPr id="138" name="Google Shape;138;p9" descr="Social Work Program Form List Application Screensho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5400" y="3721629"/>
            <a:ext cx="8553450" cy="90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"/>
          <p:cNvSpPr txBox="1">
            <a:spLocks noGrp="1"/>
          </p:cNvSpPr>
          <p:nvPr>
            <p:ph type="title" idx="4294967295"/>
          </p:nvPr>
        </p:nvSpPr>
        <p:spPr>
          <a:xfrm>
            <a:off x="1856792" y="124135"/>
            <a:ext cx="5867400" cy="5231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Completing the Application (cont.)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10" descr="Field Education Application Screenshot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187538" y="647315"/>
            <a:ext cx="7207324" cy="6057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djacenc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184</Words>
  <Application>Microsoft Office PowerPoint</Application>
  <PresentationFormat>Widescreen</PresentationFormat>
  <Paragraphs>46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Adjacency</vt:lpstr>
      <vt:lpstr>  UMBC Field Information Sessions – IPT instructions </vt:lpstr>
      <vt:lpstr>Logging into IPT</vt:lpstr>
      <vt:lpstr>Logging in to IPT:  Enter  UMBC  email address</vt:lpstr>
      <vt:lpstr>Logging in to IPT– create user name and password</vt:lpstr>
      <vt:lpstr>IPT Homepage</vt:lpstr>
      <vt:lpstr>Completing Student Detail page</vt:lpstr>
      <vt:lpstr>Completing Application –  Go to My Forms</vt:lpstr>
      <vt:lpstr>Completing the Application</vt:lpstr>
      <vt:lpstr>Completing the Application (cont.)</vt:lpstr>
      <vt:lpstr>Completing the Application (cont.)</vt:lpstr>
      <vt:lpstr>Completing the Application (cont.) </vt:lpstr>
      <vt:lpstr>Completing the Application (cont.)</vt:lpstr>
      <vt:lpstr>Completing the Application (cont.)</vt:lpstr>
      <vt:lpstr>Further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Field Information Sessions – IPT instructions</dc:title>
  <dc:creator>Adrienne Ekas</dc:creator>
  <cp:lastModifiedBy>Satwik Nijampudi</cp:lastModifiedBy>
  <cp:revision>7</cp:revision>
  <dcterms:created xsi:type="dcterms:W3CDTF">2022-09-16T18:22:13Z</dcterms:created>
  <dcterms:modified xsi:type="dcterms:W3CDTF">2026-05-29T19:05:56Z</dcterms:modified>
</cp:coreProperties>
</file>